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34"/>
    <p:restoredTop sz="94687"/>
  </p:normalViewPr>
  <p:slideViewPr>
    <p:cSldViewPr snapToGrid="0">
      <p:cViewPr varScale="1">
        <p:scale>
          <a:sx n="112" d="100"/>
          <a:sy n="112" d="100"/>
        </p:scale>
        <p:origin x="76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17T14:48:49.045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1891 8995 24575,'16'0'0,"8"0"0,11 0 0,14 0 0,14 0-1353,-20 0 1,3 0 1352,7 0 0,2 0 0,6 0 0,0 0 0,-6 0 0,-1 0 0,4 0 0,2 0 0,-15 0 0,1 0 0,2 0-1359,6 0 1,1 0-1,2 0 1359,-6 0 0,2 0 0,1 0 0,-1 0 0,1 0 0,-1 0 0,1 0 0,0 0 0,0 0 0,0 0 0,1 0 0,0 0 0,2 0 0,1 0 0,0 0 0,1 0 0,0 0 0,1 0 0,-1 0 0,0 0 0,-2 0 0,-1 0 0,1 0 0,-2 0 0,0 0 0,-2 0 0,1 0 0,-1 0 0,-2 0 0,-1 0 0,0 0 0,1 0 0,5 0 0,0 0 0,2 0 0,-1 0 0,3 0 0,1 0 0,0 0 0,1 0 0,0 0 0,0 0 0,0 0 0,-2 0 0,-5 0 0,-2 0 0,-1 0 0,-2 0 0,2 0 0,-2 0 0,0 0 0,-1 0 0,-1 0 0,0 0-701,-3 0 0,0 0 0,1 0 701,5 0 0,2 0 0,0 0 0,2 0 0,1 0 0,-1 0 0,-3 0 0,0 0 0,-2 0 0,-4 0 0,-1 0 0,-1 0-563,14 0 1,-1 0 562,-2 0 0,0 0 0,-6 0 0,-1 0 0,4 0 0,-1 0 180,-4 0 0,-1 0-180,-3 0 0,0 0 0,3 0 0,0 0 0,0 0 0,1 0 0,1 0 0,1 0 0,0 0 0,-1 0 0,-6 0 0,-3 0 0,-2 0 0,0 0 0,-1 1 0,0-2 0,1 1 0,1-1 0,5 0 0,2-1 0,1 1 0,1 0 0,-1-1 0,0 1 0,6 0 0,2-1 0,3 1 0,0-1 856,3-1 1,-1 1-857,-1-1 0,0 0 0,-5 1 0,-2 0 0,0 0 0,0 1 0,-4 1 0,0 0 928,-3-1 0,0 1-928,-4 0 0,-2 0 0,24 0 0,-2 0 0,-26 0 0,1 0 0,-1 0 0,0 0 0,3 0 0,0 0 0,-3 0 0,0 0 0,-2 0 0,0 0 0,0 0 0,1 0 0,-1 0 0,-1 0 0,1 1 0,0 0 0,28 4 0,2 1 0,-4 3 0,1 0 0,-27-4 0,1 0 0,0 0 0,0-1 0,1 1 0,0-2 0,26 2 0,-3-3 0,2-2 0,3 0 0,-30 0 0,0 0 0,31 0 0,0-2 0,-5-2 0,1-2 0,-3-2 0,-1-1 0,7-1 0,0 2 0,-6 1 0,-3 2 0,-7 3 0,1 0 0,3 2 0,-8 0 1547,-5 0-1547,-2 0 1198,-5 0-1198,4 0 2755,-3 0-2755,0 0 580,-3 0-580,-3 1 0,-3 1 0,1 2 0,-1 1 0,-2 0 0,-1 2 0,-2 1 0,0 0 0,0 2 0,-2 0 0,0 2 0,0 3 0,1 2 0,1 4 0,0 2 0,-1 3 0,-1 5 0,-2 2 0,-1 2 0,1 2 0,-1 1 0,-1 0 0,-1-1 0,-2 2 0,-1-3 0,-3 4 0,-2-3 0,-2 0 0,0 6 0,0 1 0,0 9 0,0 1-502,-4 5 502,-4 1 0,-7-4 0,-7 2 0,-5-4 0,12-25 0,-1-1 0,-17 27 0,15-29 0,-1 1 0,1-1 0,-1 0 0,-17 21 0,3-7 0,2-4 0,-3 3 0,-5 4 0,18-18 0,-1 0 0,2 0 0,-1-1 0,-20 24 0,18-22 0,-1-1 0,1 0 0,-1-1 0,-3 2 0,0 0 0,-1-1 0,-1 1 0,-3 1 0,-3 0-578,-5 3 1,-1 0 577,0-1 0,-1 1 0,0-1 0,-2 0 0,5-5 0,-1 1 0,2-2 0,1 1 0,1 0 0,-14 6 0,1 0 0,18-8 0,2-2 0,-1 2 0,-1 0 0,-6 4 0,-1 0 0,1-1 0,0 0 0,-3 1 0,-1-1 0,-3 0 0,0 0 0,-1-1 0,1-1 0,2-1 0,2 0 0,2-4 0,2 0 0,2-2 0,1 0 0,1-1 0,0 0-357,-1-2 0,0 1 357,-1 0 0,0-1 0,1-1 0,0 0 0,0 0 0,0 1 0,0-1 0,0-1 0,-27 9 0,27-10 0,-1 0 0,-1-2 0,0 0 0,-4 0 0,-1 0 0,-3 0 0,-2 0 0,0-1 0,0 0-558,-1 1 0,-1-2 558,-1 1 0,-2-2 0,0 0 0,-1 0 0,-2-1 0,-1-2-530,-3 0 1,-1 0 529,1-2 0,0 0 0,-1 0 0,1 0 0,2 1 0,1 1 0,2-1 0,0 1 0,3 0 0,0 1 0,5 0 0,1 1 0,0-1 0,1 1-23,-1 0 0,1 1 23,-1 0 0,-1 0 0,-4 0 0,1 1 0,0-1 0,1 0 0,-1 1 0,0 1 0,2 1 0,0 0 0,0-1 0,1 2 0,0-1 0,0 2 0,1-1 0,1 0 0,3-1 0,1 0 0,-3 1 0,0 0 0,1 0 0,1 0 0,4-1 0,2 0 64,-5 0 0,1 1-64,-23 5 0,8-2 0,-8 4 0,8 0 0,-6 4 0,25-10 0,1-1 0,0 0 0,0 0 0,-3 0 0,0 0 0,-1-1 0,-1 0 0,-1 0 0,0 0 0,4-2 0,-1 0 0,-2 0 0,-1-1 0,3 0 0,1 0 0,1 0 0,1 0 0,-3 0 0,1-1 0,0 0 0,0 0 0,-4-1 0,0 1 0,0-2 0,0 0 0,4 0 0,1-1 0,-27 1 0,2-2 0,0 0 0,26 0 0,0 0 0,-29 0 0,-1 0 0,2 0 0,6 0 0,4 0 1051,4 0-1051,4 0 1592,1 0-1592,3 0 1202,1 0-1202,-4 0 0,-23 0 0,9 0-163,18 0 1,-1 0 162,-13-3 0,-6-4 0,1-5 0,25 3 0,-1 1 0,0-1 0,1 1 0,0-1 0,1 1 0,-30-9 0,29 10 0,-2-1 0,-16-4 0,-1 0 0,10 5 0,-1-1-679,-10-2 1,0 0 678,16 3 0,1 1 0,-1-1 0,1 0 0,-26-7 0,1 2-388,5-1 388,0 2 0,-4 2 0,-1 1 0,-3 2 0,3 2 0,-1 2 0,3 1 0,4 1 0,2-1 0,5 3 860,2 0-860,1 2 0,3 1 0,1-1 1391,1 0-1391,3-2 438,-1 1-438,0-1 0,-1 0 0,-4 0 0,-2-1 0,0-1 0,1 0 0,1 0 0,2 0 0,4 0 0,0 0 0,3 0 0,0 0 0,2 0 0,2-3 0,0-5 0,4-2 0,-2-4 0,3 1 0,2 0 0,-3-3 0,1-3 0,-1-2 0,2-3 0,0-3 0,-1-7 0,1-8 0,-1-8-458,12 20 1,1-1 457,0-3 0,1-2 0,0-1 0,1-2 0,-1-14 0,0 1 0,4 16 0,0 1 0,-2-12 0,1 1 0,1-10 0,2 25 0,0-1 0,-4-30 0,4 29 0,-1 0 0,0 0 0,0-1 0,1-2 0,1 0 0,0-1 0,1-1 0,0-2 0,1 0 0,0-1 0,-1 1 0,1-2 0,0 0 0,0 4 0,0 1 0,0 3 0,0 1 0,1 1 0,0-1 0,6-28 0,2 3 0,2 7 0,-2 8 0,-1 7 0,0-1 0,-1 6 0,1 2 0,-1 4 915,-1 0-915,0-2 0,0 0 0,-2-5 0,1 0 0,-1-3 0,0-4 0,2-3 0,-1-3 0,1 4 0,-3 2 0,-1 4 0,0 0 0,0-2 0,0 2 0,0 4 0,0 2 0,-1 3 0,-1 4 0,0 4 0,0 0 0,0 2 0,0 0 0,0-1 0,0 0 0,0-2 0,0-1 0,0 5 0,0 1 0,1 4 0,1 1 0,2 1 0,2 1 0,-1 2 0,1 2 0,2-1 0,3 1 0,-5 1 0,1-1 0</inkml:trace>
  <inkml:trace contextRef="#ctx0" brushRef="#br0" timeOffset="1107">12988 10309 24575,'0'0'0</inkml:trace>
  <inkml:trace contextRef="#ctx0" brushRef="#br0" timeOffset="4449">8219 7446 24575,'40'0'0,"8"0"0,6 0 0,-20 0 0,2 0-881,2 0 1,2 0 880,1 0 0,0 0 0,4 0 0,1 0 0,10 0 0,3 0-839,-15 0 0,2 0 0,0 0 839,7 0 0,1 0 0,0 0-529,3 0 0,0 0 0,1 0 529,0 0 0,1 0 0,-1 0 0,-2 0 0,-1 0 0,-1 0 0,0 0 0,-1 0 0,-1 0 0,-1 0 0,-1 0 0,0 0 0,-2 0 0,-1 0 0,0 0 0,-2 0 0,0 0 0,-1 0 0,10 0 0,-2 0-497,-7 0 0,-1 0 497,0 0 0,-1 0 0,4 0 0,0 0 0,4 0 0,0 0 0,-1 0 0,-1 0 0,-4 1 0,1 0 0,1 1 0,0 1 0,1 1 0,0 0 0,-1 0 0,-2 0 0,-2 0 0,0 0 0,-4 0 0,0 0 104,-3-1 0,0-1-104,-2 1 0,-1-1 1932,22 1-1932,-7-3 0,-12 0 2766,2 0-2766,4 0 0,7-5 0,-17 0 0,2-2-402,6-2 1,2-3 401,5-1 0,2-1 0,5-1 0,2 0 0,2-1 0,1 0 0,-1 0 0,-1 1 0,-6 2 0,-1-1 0,-5 3 0,-1 0-86,-3 2 1,-1 1 85,-3 1 0,-1 0 0,2 1 0,-2-1 0,0 1 0,-1 0 0,-1 1 0,-1 0 0,27-4 0,-1 3 0,-5 3 0,2 1 0,4 1-199,-4 1 199,-2-1 0,-5 1 0,-2 0 0,-5 0 0,-7 0 2108,-8 0-2108,-7 0 785,-4 0-785,-3 0 233,-1 0-233,-2 0 0,-2 0 0,0-1 0,-1-1 0,-1-3 0,0-2 0,-1-1 0,1-2 0,1 1 0,-1-1 0,-1 0 0,-1-3 0,-2-1 0,-2-5 0,0-3 0,0-3 0,-2-3 0,-5-1 0,-6 0 0,-4 1 0,-6-1 0,-3-1 0,-7-7 0,-6-4-510,-4 1 510,-4 0 0,21 22 0,-2-1-508,-2 0 0,-1 0 508,-6-2 0,-1 0 0,-4 1 0,-2-1-1033,-3 0 0,-1 1 1033,-3-1 0,-1 2 0,1 0 0,-1 1 0,0 1 0,1 1 0,-1 2 0,-1 0 0,-1 1 0,-1 1-1129,1 2 0,0 1 1129,-2 0 0,-2 2 0,-2 0 0,-2 0 0,21 3 0,-1 1 0,-5-1 0,-8 1 0,-7-1 0,-2 0 0,3 1 0,7-1 0,1 1 0,-1-1 0,-1 1-508,3 0 1,-1 0 0,-2 1-1,2-1 1,2 1 507,0 0 0,1 0 0,1 0 0,1 0 0,-12 0 0,1 1 0,2 0 0,2 0 0,2 1 0,-1 0 0,-4-1 0,0 1 0,1 0 0,5 0 0,0 0 0,1 0 0,0-1 0,0 1 0,0 1 0,2 1 0,0 1 0,0 2 0,1 2 0,0 1 0,1 2 0,3 0 0,1 1 0,1 1 0,0 2 0,2 2 0,-1-1-348,1 0 1,-1 1 0,1-1 347,0 1 0,0 0 0,-1-1 0,-4 2 0,0 0 0,0-1 0,0 0 0,0-1 0,0-1 0,-1-1 0,1 0 0,-1-2 0,2 0 0,-1-2 0,0-1 0,1-1 0,1 0 0,0-2 0,-17 0 0,1-1 290,10-2 0,1 0-290,5-1 0,2-1 0,4-1 0,1-2 748,3-1 1,0-1-749,0-2 0,1 0 0,-23-9 0,11 2 0,4 2 0,6 3 3160,4 1-3160,1 1 2490,5 4-2490,0 0 1247,3 1-1247,2 2 455,2-1-455,5 1 0,-1 0 0,3 0 0,0 0 0,1 0 0,-1 1 0,0 2 0,0 4 0,3-1 0,0 1 0,2-1 0,2 0 0,1 0 0,1 0 0,1-1 0,0 1 0,0 4 0,-1 1 0,1 4 0,0 4 0,0 2 0,0 2 0,2 2 0,0 1 0,5 1 0,1 2 0,3 3 0,1 0 0,0 3 0,1-2 0,1 1 0,-1-2 0,1-2 0,0 1 0,-1-4 0,3 2 0,4 4 0,-5-9 0,6 6 0,-6-9 0,1 3 0,0 0 0,-2 0 0,-1-1 0,-2-3 0,-1-1 0,-2-5 0,-1-3 0,-1-3 0,-1-2 0,-1 0 0,0-2 0,0 1 0,-1-2 0,0-1 0,-1 1 0,1-1 0,0 1 0,1 0 0,0 1 0,2 0 0,0 2 0,0 0 0,0-1 0,0-1 0,-2 0 0,0 1 0,0 0 0,0 1 0,2-1 0,-1-1 0,1-1 0,-2 0 0,0-2 0,-2 2 0,1 1 0,0 2 0,-1-3 0,0 2 0</inkml:trace>
  <inkml:trace contextRef="#ctx0" brushRef="#br0" timeOffset="675186">2354 9887 15331,'3'-7'0,"8"4"3934,13 0-3934,29 3 0,-15 0 0,3 0 56,1 0 1,2 0-57,4 0 0,0 0 0,-2 0 0,1 0 0,9 0 0,2 0-588,-12 0 1,0 0 0,1 0 587,4 0 0,0 0 0,1 0 0,2 0 0,1 0 0,-2 0 0,-4 0 0,-2 0 0,2 0 0,1 0 0,1 0 0,1 0 0,3 0 0,1 0 0,2 0 0,-11 0 0,2 0 0,0 0 0,1 0-304,1 0 1,0 0 0,1 0 0,-1 0 303,0 0 0,0 0 0,0 0 0,0 0 0,-1 0 0,-1 0 0,1 0 0,-2 0 0,15 0 0,-2 0 0,1 0 0,-14 0 0,0 0 0,1 0 0,-2 0 0,14 0 0,-1 0 0,-1 0-701,-3 0 1,-1 0-1,-1 0 701,0 0 0,-1 0 0,0 0 0,-3 0 0,-1 0 0,1 0 0,7 0 0,2 0 0,1 0-442,-13 0 1,1 0 0,1 0 0,0 0 441,1 0 0,2 0 0,-1 0 0,0 0 0,-2 0 0,1-1 0,-2 1 0,-1-1 93,9 0 0,-2 0 0,-1 0-93,-2-1 0,-1 1 0,-2 0 0,12 0 0,-2 0 0,-4 1 0,0 0 955,-7 0 0,-2 0-955,-3 0 0,-1 0 0,4 0 0,-1 0 0,-4 0 0,-1 0 0,1 0 0,-1 0 0,-3-1 0,-1 0 0,1-1 0,1 0 0,1 0 0,0-1 0,0 0 0,0-1 0,4 1 0,-1 0 0,-4 2 0,-1-1 0,0 1 0,-1 0 0,-1 1 0,-1 0 0,24 0 0,2 0 2036,-8 0-2036,-2 0 0,2 0 0,-4 0 0,7 0 0,3 0 0,3 0 0,-3 0 0,-6 0 0,-1 0 0,1 0 0,3 0 0,0 0 0,-3 0 3750,-8 0-3750,-7 0 2910,-4 0-2910,-1 0 911,2 0-911,3 0 243,2 0-243,-1 0 0,3 0 0,-2 0 0,0 0 0,0 0 0,-2 0 0,-1 0 0,-1 0 0,3 0 0,5 0 0,0 0 0,5-3 0,2-3 0,5-5-405,-23 5 0,2-1 405,2 1 0,-1 0 0,0-1 0,0 1 0,3 1 0,2 0 0,-1-1 0,2 1 0,-2 1 0,1 0 0,1 0 0,0 2 0,-3-1 0,0 1 0,-1 0 0,1 0 0,2 1 0,-1-1 0,-2 1 0,-1 0 0,-2 1 0,-1 0 0,29 0 0,-9 0 0,-6 0 0,-9 0 0,-7 0 0,-4 0 0,-2 0 0,-6-1 0,-3-2 810,-3-1-810,-3-2 0,-1 1 0,-2 1 0,1 0 0,-1 2 0,0 1 0,-3 1 0,0 0 0</inkml:trace>
  <inkml:trace contextRef="#ctx0" brushRef="#br0" timeOffset="1.75369E6">2095 11061 24575,'-3'-3'0,"11"1"0,25 2 0,-2 0 0,5 0-2030,11 0 0,3 0 2030,10 0 0,4 0-1008,-15 0 1,2 0 0,0 0 1007,5 0 0,2 0 0,0 0 0,-9 0 0,0 0 0,1 0 0,-1 0 0,12 0 0,0 0 0,-2 0 0,-1 0 0,-2 0 0,0 0 0,-3 0 0,-1 0 0,-1 0 0,-2 0 0,-2 0 0,0 0 0,0 0 0,-1 0 0,-1 0 0,16 0 0,0 0 0,-17 0 0,-1 0 0,1 0 0,0 0 0,-1 0 0,1 0 0,6 0 0,2 0 0,1 0 0,7 0 0,1 0 0,1 0 0,-14 0 0,1 0 0,0 0 0,1 0 0,5 0 0,1 0 0,1 0 0,-2 0 0,-1-1 0,-1 1 0,0 0 0,-2 1 0,13 0 0,-2 0 0,0 1 0,1 1 0,-1 0 0,0 1 0,-2 1 0,-1 1 0,0 0 0,2 1 0,-1 0 0,0 1 0,-5-1 0,-1 0 0,-1 0 0,-8-1 0,-2 0 0,0 0 251,15 2 0,-2-2-251,-3 0 0,-3 0 0,-7-1 0,0-1 0,-2 0 0,0 0 0,0-1 0,-1-1 0,0-1 0,1 0 0,6 0 0,1-1 0,1 0 0,0 1-692,3-1 0,1 0 692,4 0 0,1 0 0,1 0 0,0 0 0,4 0 0,0 0 0,0 0 0,0 0-110,0 0 0,-1 0 110,-1-1 0,0-1 0,-2-1 0,-1-2 0,-1 0 0,-1-1 0,-1-2 0,0-1 0,1 0 0,-1 1 0,-6 1 0,2 0 0,-6 3 0,2 0 0,-3 1 0,3 0 0,-1 1 0,13 0 0,-1 1 958,-19 0 1,-2 1-959,-2 0 0,0 0 250,-1 0 0,-1 0-250,28 0 0,-8-1 0,-5 1 0,0 0 0,-5 0 1626,0 0-1626,0 0 0,15 0 0,-15 0 2235,12-1-2235,-21-1 1205,-2 0-1205,-2 0 701,-4 1-701,-2 1 0,-4 0 0,-2-2 0,-4 1 0,-2-1 0,-1 0 0,2 0 0,-1 0 0,-1 0 0,-1 2 0,-1 0 0,0 0 0,-2 0 0,-1 0 0,-1 5 0,-2 9 0,-1-5 0,-2 4 0</inkml:trace>
  <inkml:trace contextRef="#ctx0" brushRef="#br0" timeOffset="3.43206E6">1942 12519 24575,'24'0'0,"10"0"0,17 0 0,-12 0 0,4 0-2405,8 0 1,4 0 2404,-11 0 0,2 0 0,0 0 0,0 0 0,0 0 0,0 0 0,1 0 0,-1 0 0,1 0 0,0 0 0,-1 0 0,1 0 0,-2 0 0,0 0 0,0 0 0,1 0 0,1 0 0,0 0 0,-1 0 0,0 0 0,-1 0 0,1 0 0,0 0 0,-1 0 0,-1 0 0,-1 0 0,-1 0-429,19 0 1,-1 0 428,-7 0 0,-2 0 0,-7 0 0,-2 0 0,-3 0 0,0 0 395,-1 0 0,1 0-395,2 0 0,2 0 0,7 0 0,1 0-1090,5 0 0,0 0 1090,-2 0 0,-2 0 0,-1 0 0,-1 0 0,-3 0 0,-1 0 338,-4 0 1,0 0-339,-1 0 0,-1 0 0,-4 0 0,-1 0 0,0 0 0,-1 0 494,0 0 1,-1 0-495,-1 0 0,1 0 0,28 0 0,-2 0 0,-6 0 0,-3 0 323,0 0-323,-1 0 0,2 0 0,1 0 0,-7 0 2505,-5 0-2505,-4 0 1581,-4 0-1581,-1 0 823,3 0-823,4 0 0,6 0 0,9 0 0,5 0 158,-6 0-158,-1 1 0,-7 1 0,-1 2 0,3 0 0,-4 0 0,-7 0 0,-9 0 0,-6 0 0,-8-1 0,-2 0 0,-3-1 0,-1-1 0,-1 1 0,-1 1 0,0 1 0,3 3 0,8 4 0,-7-5 0,3 2 0</inkml:trace>
  <inkml:trace contextRef="#ctx0" brushRef="#br0" timeOffset="3.43534E6">7441 11619 24575,'22'0'0,"8"0"0,9 0 0,3 0 0,-4 0 0,3 0 0,1 0 0,3 0 0,1 0 0,5 0 0,10 0 0,-27 0 0,1 0-665,5 0 0,1 0 665,5 0 0,0 0-907,5 0 1,1 0 906,6 0 0,1 0-1101,3-1 0,0-1 1101,-19 1 0,0 0 0,-1 0 0,19-1 0,-2 0 0,-3 1 0,0 0 0,-3 0 0,1 2 0,-3-1 0,0 0-495,3 0 0,0 0 495,3 0 0,0 0 0,-5 0 0,-2 0 0,1 0 0,0 0 0,-2 0 0,1 0 0,-2-1 0,1 2 0,4 0 0,2 2 0,-2 1 0,-1 0 0,-5 1 0,-1 1 0,-4 0 0,-1 0 0,-2-1 0,-1 0 0,-3 0 0,-1 0 0,1 0 0,0-1 0,27 4 0,-3-2 519,1-2-519,0-1 0,-27-2 0,0 0 0,1 0 0,0 0 0,0 1 0,0 0 0,-1 1 0,0 1 0,0 0 0,-2 1 0,27 4 0,-1 0 0,-9 2 1533,-5-1-1533,-6 4 2356,-2 6-2356,-4 1 0,-2 7 0,-1 2 0,-4 1 0,4 8 0,4 7 214,-12-17 0,0 0-214,3 5 0,-1 1 0,3 4 0,0 0 0,0 1 0,0 1-354,2 4 0,-1 0 354,1 1 0,-1-1 0,0 2 0,-1-1 0,-3-5 0,-2-2 0,-2-4 0,-2-2 0,-2-1 0,-1 0 0,10 25 0,-11-27 0,0 0 0,7 27 0,-3-5 0,-4 1 0,-3 0 0,-2 4 0,-3-2 0,-2-1 0,-2-5 0,0-4 0,0-1 0,-1-5 838,-3-5-838,-2-6 1369,-2-5-1369,-2-6 0,-2-2 0,-2-1 0,-12 4 0,4-4 0,-13 6 0,-14 2 0,14-5 0,-20 6 0,19-9 0,-13 4 0,-9 1-1143,21-7 0,-2 0 1143,-11 2 0,-1 0 0,-2 0 0,-2-1 0,-6 2 0,1 0 0,5-3 0,3 0 0,6-2 0,3 0 0,4-1 0,2-1 0,-20 3-60,5-1 60,11-2 0,7 0 0,10-2 0,6-2 0,3-2 569,-5-5 1,11 3 0,-4-3-1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17T13:37:32.927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1800 1871 32767,'3'-53'-1,"0"1"0,-1-1 0,0-3 1,0 4-119,1-1 0,0 8-307,-3 16 16,-1-7 75,1 27-71,-1 5-36,1 3-708,0 8 4560,1 2-3529,1 9-298,4 31 6,-1-14-230,2 23 391,-3-23-244,0 1 92,0-1 131,1 15 118,-3-12 213,2 10-1,-3-17 106,1-3-32,-2 2 91,0-8-6,0-4 242,-2-11-44,1-8 86,-3-5-937,0-5-3164,-6-18 3267,3 1-763,-4-15 766,1-17 124,4 10-485,2 15 1,1-1 625,2-17 289,1 16 0,2 0 197,2-18-217,-1 21 0,3 1 224,10-21-1566,-3 17 1783,6-5-234,-6 19 404,2 5 140,0 3-338,3 4 872,-1 4-975,2 4 1817,1 1-2342,13 9-224,3 10 478,1 3-244,-3 7-216,-11-3-1057,-2 2 102,0 1 173,-1 1 43,-2 2 267,-1-1 364,-2-1-3111,-3-1 3345,-1-2-672,-4 20 973,-4-21 56,-3 12 138,-4-28 648,0-4-60,0-2 3000,0-3-3572,-3-9-509,3-1-40,-1-9 1266,3 1-1179,6-22-101,10-5-240,0-1-429,19-5 565,-16 34-2925,10-6 3299,-11 18-95,7 3-135,-4 3-167,4 4-153,-5 4 350,0 5-82,0 2-63,0 5-73,1 1-456,0 3 397,1 2-45,0 2-43,1 1-64,0 0-125,3 0-208,0 0-1904,18 11-5051,7 0 7798,-21-18 1,-1-2-1,8 4 1,-15-11-1</inkml:trace>
  <inkml:trace contextRef="#ctx0" brushRef="#br0" timeOffset="643">3272 1598 21304,'7'-48'524,"0"1"1,-1 3-1,-1 9-137,-5 19-73,-1 2-79,-3 5 955,-3 3-1078,-4 3 349,-3 2-405,-3 4-5,-3 3-6,-2 6 194,-3 4-217,0 4 1,1 2 563,-7 16-609,5 19 12,7-9-2979,8 6 2979,13-28-2392,3-2 2380,3-3 18,4-1-7,4-4 12,1-3 40,4-4-52,-1-5 12,3-2 0,-2-4-39,2-3 90,8-14-302,-7-1 296,7-9-11,-12 5 2273,-1-3-2223,3-14-39,-6 9-565,2-11 593,-8 13-346,0 2 363,-1 2 2941,-2 3-2924,0 5 10,-2 4-16,-2 4-34,0 3-22,-1 4 754,0 2-771,-1 7 584,0 1-601,-1 8 0,0 2 0,-1 4 1,1 2-3382,-1 3 3376,2 0-6,0 0 0,0 1-1068,4-1 1073,2 0-287,5-2 276,3-2-16,3-3 27,3-1 1,4-6 2719,3-1-2702,4-6-29,4-2-736,2-4 742,3-6 17,1-5-1552,-1-6 1541,-2-4 5,-2-4-1758,-3-3 1758,-3-4-609,-3-4 615,-3-3-28,-4-5 39,-2-4 5,-3-5-5,-2-5-17,-8 27 1,-1 0-7,0-3 1,0 0-162,-1-3 1,-1 0 160,0 0 1,-1-1 14,0 2 0,-1-1 10,-2-9 1,0 2 20,-3-17 5,2 27 0,-2 3 1578,-3 2-1500,2 9 811,0 6-945,0 7 1139,2 4-1139,0 3 3307,1 4-3352,0 4 28,0 8 233,0 6-210,0 7 16,0 6-5,2 29-866,2-8 861,1-16 0,0 1-557,1-8 0,0-1 545,2 2 0,0 1 0,0 1 0,0 1 0,2 0 0,0 1 0,0 1 0,0 0-18,2 1 1,-1 0-14,2 1 1,0 0-26,0 1 0,2 0-34,0 0 0,0 0-30,1 1 0,1-2-650,1 1 1,0-1 548,1-2 0,0 0-510,7 10 0,0-2 128,-7-14 1,1-1-350,3 6 0,-1-3-3075,-1-1 4027,-7-5 0,-5-15 0,-4-3 0</inkml:trace>
  <inkml:trace contextRef="#ctx0" brushRef="#br0" timeOffset="1174">4056 1714 18392,'-31'-46'533,"0"0"1,3 4 0,6 6 1966,12 5-2404,4 8-40,2-7-12,3 12 836,4 0-891,7-5-6,3 6-16,7-3-2395,1 7 2378,3 1 940,3-1-929,4 2-12,3 0 1,3-1-73,19-6-2143,-12 4 2243,14-6 23,-20 4 2227,-3-1-2227,-3-2-375,-5-3 392,-5-2 5,-3-4 18,-3-2-7,-4-3 107,1-15-33,-5 13 2432,0-9-2360,-4 20 56,-1 2 28,-2 5 6,-1 3-17,0 4-50,0 3 608,0 4-675,0 1-113,0 10 17,0 2 12,0 13 10,0 5 6,0 9 6,0 8-19,1 8-15,0 4-11,1-25 0,-1 0-14,1 0 0,0 1 0,1 0 0,-1 1-3,2-1 0,-1-1-11,1 1 0,-1-1-2483,7 30 2483,-1-4-23,2-4 23,0-5 11,6 7 1,-6-18-7,5 2 6,-7-22 23,-2-7 632,-1-6-587,0-4 2699,1-8-2717,0-4-16,2-8 0,1-5 0,1-4-6,1-5-1002,-3-1 1019,1-2-3053,-2 0 3059,1 2 57,2-9-119,-2 14 0,1-6 0,-3 16 0,-1 5 0,0 4 0,0 4 674,0 3-674,2 5 3392,7 12-3392,-1 1 0,7 12 0,-4-3 0,2 4 0,3 2-79,2 1 0,1 1-2781,11 11 2636,-7-9 0,0 0-499,8 3-497,1 2-1256,2-1 2476,5 4 0,-21-20 0,-2-1 0</inkml:trace>
  <inkml:trace contextRef="#ctx0" brushRef="#br0" timeOffset="1784">6892 1792 21610,'-2'-44'185,"1"1"1,-1 0 0,-1-8 0,-2 5 1753,-11-13-2374,-2 30 1478,0 7-1130,-1 6 164,0 6 107,1 6-609,-1 6 1775,2 6-613,-2 8 52,-1 6 8,-2 7-176,-1 6 2712,1 5-3098,0 5-179,3 3-197,8-13 1,1 3-61,3 0 1,2-1-865,-2 1 1,3-1 810,5 25-70,5-25-121,6-6-114,6-3 6,3-5 232,21-1 106,-7-10-24,16-2 335,1-20 375,-13-3-1201,-7-6 1,-2-4 1601,1-10 231,5-17 914,-18 9-1595,-5-3-204,-6-4-207,-4 14 0,-2-3-517,-4 0 0,-1-1 132,1 1 0,-1 0-186,-3 3 1,-1 2-355,-5-8 56,-2 4 2937,-10 0-2667,4 14 178,-8 2 418,-1 19-77,6 6-103,-5 9 812,9 4-774,-1 19-538,7-6 481,0 15-112,10-10-664,2 1 488,5 1-39,4-1-368,5 0-3629,19 10-2648,-8-15 6685,11 3 0,-22-24 1,-5-5-1</inkml:trace>
  <inkml:trace contextRef="#ctx0" brushRef="#br0" timeOffset="2274">7537 1363 23788,'-3'-61'961,"1"1"0,1 14 0,-2 8-776,-7 3 206,2 28-378,4 4 63,0 5-84,2 4 6,1 8-27,0 5 32,1 23-1547,0-4 1570,1 17-27,1-10-2763,0 5 2792,1 3-28,-1 1-407,0 3 409,-1-16 1,0 0-3,0 22 0,0-13 0,0 0-5,-1 3 13,1-16 0,-2-3 4,1-3 10,-3-1 68,-2-22-6,-4-10-62,1-5-5,0-11 16,3-4-5,2-6 40,1-18-35,1 9 1023,1-12-997,3 16 134,2 3 3188,8-9-3103,14-3 44,-3 10 296,8 4-218,-11 22 28,1 3-45,2 4-194,0 5-87,-1 3-77,9 15-168,-1 8-86,-1 2-78,-6 2-83,-6 14-2964,-8-6 3065,0 8-19,-20-7 255,-4-22 163,-11 5 406,-15-7 218,7-7 79,-24 3-29,15-12-116,1-3-88,10-5-264,15-4-358,3-2-627,5-3-2896,3-5 1904,6-4-921,8-6 383,8-5 185,8-2-4707,8-1 6791,12-2 0,-21 17 0,1 3 1</inkml:trace>
  <inkml:trace contextRef="#ctx0" brushRef="#br0" timeOffset="2693">8343 1608 24204,'3'0'5618,"-1"0"-2673,-2 0-2945,-3 66 0,-5-38 0,-3 22 0,-3 1 0,-6-21 0,-10 14 0,13-21 0,-8 4 0,6-9 0,-6 3 0,9-11 0,2-3 0,-1-3 0,6-3 0,-2-9 0,8-2 0,1-8 0,1 0 0,4-2 0,1-3 0,9-12 0,6-4 0,1 1 0,2 5 0,-6 13 0,0 2 0,0 4 0,5-3 0,-6 8 0,5-1 0,-7 8 0,0 1 0,-1 4 0,9 10 0,-5 2 0,12 24 0,-4 10 0,1 5 0,-4 2 0,-1 1-519,-8-24 1,0 0-1132,7 20 0,0-1 423,2 7 403,-5-2 321,-2 0 292,-6 0 342,-4-1-286,-9-19 0,-3 0 382,-4-2 0,-2 0 71,-1-2 0,-3-1 316,-22 15 80,9-26-354,-2-7-2343,0-7 1227,0-6-669,1-9-5998,1-5 7074,-1-10 0,16 10 0,0 0 0</inkml:trace>
  <inkml:trace contextRef="#ctx0" brushRef="#br0" timeOffset="2893">8350 1429 26648,'35'-7'-4120,"-2"4"3030,-5 21 1,-14-9 0,1 1 0</inkml:trace>
  <inkml:trace contextRef="#ctx0" brushRef="#br0" timeOffset="3284">8780 1839 30235,'-4'5'2311,"0"0"-2090,4-5-221,0 0 0,44-10 0,-20 5 0,37-7 0,-30 7 0,-2-1 0,0-2 0,-2-1 0,-3-1 0,-2-1 0,2-10 0,-5-5 0,-3-2 0,-8-1 0,-6 9 0,0 0 0,-2 2 0,-2 2 0,-1 3-41,-2 3-946,-4 2 512,-3 4 699,-11 1 519,-7 8-207,-12 9-536,7 2 0,2 5 0,13-3 0,-6 12 0,9-6 0,-3 9 0,9 2 0,5-6 0,1 10 0,6-11 0,4 0 0,3 1-25,29 22-1363,-9-18 940,-4-8 1,2-2-482,10 0-550,6-3 704,3-3-831,-8-7 1,1-3-2686,22 4 4574,-16-7 0,-3 0 0,-8-3 0,-2-1 0</inkml:trace>
  <inkml:trace contextRef="#ctx0" brushRef="#br0" timeOffset="3752">9782 1845 27921,'2'-43'-757,"0"0"0,0 4 0,-3 8 2065,-6 18-2341,-1 2 2168,-1 3-994,-2 4 468,-1 1 977,-3 3-1508,-2 4 1338,-3 2 461,-2 5-1877,-2 2 0,-1 3 0,1 4 0,-9 16 0,10-5 0,-5 12 0,13-9 0,4 1 0,1 1 0,6 0 0,2-2 0,6 1 0,14 10 0,6-16 0,5-1-1155,-6-4 0,2-2 774,11 3 0,1-4-4,14-3 320,5-4 411,2-4 202,0-4-268,1-4 1053,0-6-318,-2-4-1015,-1-7 0,-2-6 0,-1-3 0,-3-3 0,-3-4 0,-3-2 0,-3-5 0,-3-4 0,-3-5 0,-3-5 0,-16 24 0,0-1 0,-1 0 0,-1-2-204,0-2 0,0 0-238,-1 0 1,0-1 14,-2 0 1,0-1 49,-1 1 0,0-1-298,0-11 1,0 0 284,-4 13 0,-1 0 136,1-16 0,-1 3-1051,-3 1 849,-3-4 1335,-1 26-1365,-4 6-153,1 6 263,-1 4 859,1 4-569,0 2 216,0 5-139,-3 4-2,0 7 52,-3 6 193,-7 23-121,2-3 908,-4 19-1144,4-8 1887,2 3-1930,-1 3 26,3 1 15,1 3-710,3 1 763,5-31 0,0 0-25,1 0 0,2 2-154,3 11 0,2 0 35,0-11 1,1 0-75,3 7 1,3 0-692,4-7 1,1-2-1137,7 12-3432,7 6 5535,-12-23 0,-9-14 0,-2-3 1</inkml:trace>
  <inkml:trace contextRef="#ctx0" brushRef="#br0" timeOffset="3934">10473 1957 32767,'-5'-42'-839,"1"0"1,-2 4 0,8 9-6,37 24 2190,-4 3-1120,4 1-3543,25 1-1044,-26 0 1,0 1-330,-1-1 0,-2 0 4737,-1 1 1,-4 0 0,-8 0-1,-10-1 1</inkml:trace>
  <inkml:trace contextRef="#ctx0" brushRef="#br0" timeOffset="4299">11532 1656 32767,'-6'-46'0,"0"0"0,-2 1 0,-3 9 0,-4 21-279,-7-2 263,5 10 311,-6 3-295,-2 8-3136,1 3 2520,2 7 2515,0 12-954,2 5-623,1 3-142,5-1-352,7-10-322,3-2-390,2 1-182,1-2 185,4 0 121,8 4 225,1-6 229,17 7 533,-9-14 387,8-1 336,-7-7 400,0-3 184,-1-3-705,0-4-829,-1-4 0,-2-2 0,-2-3 0,-1-1 0,-3-1 0,0-12 0,-4 7 0,-2-9 0,-3 1-945,-4 9-415,-1-5 107,-3 12 2990,-1 3-2478,-3 3 2192,0 4-1133,-9 2 475,1 6-793,-19 11 0,11 2 0,-9 11 0,11-3 0,2 3 0,4 2 0,2 2 0,0 17-9831,2 0 8241,4-4 1,4-15-1,5-22 1</inkml:trace>
  <inkml:trace contextRef="#ctx0" brushRef="#br0" timeOffset="4602">11545 2058 32664,'-47'2'34,"0"0"0,8-4 1,8 5-35,17 17 0,11-6-1034,2 0-262,1 1 1070,2 0-704,2-1 1478,13 6-1678,-2-6 85,10 4 924,-4-8 699,0-1 3447,10 1-3394,0-5-631,-2-2 0,1-11 0,-16 0 0,1-7 0,-8 3 0,-3-1 0,-2-2 0,-2 1-69,0-2-604,-3 0-435,-6-4 186,-1 5-809,-14-4-512,6 10 2326,-11-1 1,16 7 0,1 1 0</inkml:trace>
  <inkml:trace contextRef="#ctx0" brushRef="#br0" timeOffset="5118">1552 2928 18481,'14'2'1143,"16"0"0,6 1-931,6 0 1,2 0-2005,-1 0 1,3-1 0,-1 1 1880,16-1 1,1 0-49,-16 0 0,1-1 0,1 0-365,5 0 0,0-1 1,2 1 360,1-1 0,2 1 1,7-1-40,-14-1 1,7 1 0,4-1 0,2-1 0,0 1 0,-2 0 0,-5 0 39,3 0 0,-6 0 0,0-1 0,3 1 1,7-1-101,-11 1 0,5-1 0,5 0 1,2 0-1,1 0 0,1 0 1,-1 0-1,-3 0 0,-3 0 1,-4 0 99,5 0 0,-5 0 0,-3 0 1,0-1-1,1 1 0,4 0-8,-3 0 1,2 0 0,2-1 0,0 1 0,1 0 0,-1-1 0,-1 1 0,-4 0 10,7 0 0,-3 0 0,-2 0 0,0 0 0,1 0 0,0 0 2,2 0 1,0 1 0,1-1 0,-1 0 0,1 0 0,0 1 0,1-1 1,1 0 0,-1 0 0,1 0 0,0 0 0,-1 0-2,1 0 0,-1 1 0,1-1 0,0 1 0,2-1 0,4 1 14,-11 0 0,3-1 0,2 1 1,1-1-1,0 1 0,2-1 0,0 1 1,0-1-1,-1 1-24,-3 0 1,-1 0-1,2 0 1,-1 0 0,1-1-1,0 1 1,0 0 0,0 0-1,-1 0 1,1 0-23,-1 0 1,0 0 0,0 0 0,-1 0 0,1 0 0,0 0 0,1 0 0,0-1-1,0 1 1,2 0 1,-4 0 1,1 0-1,2 0 1,1 0-1,0 0 1,0-1 0,0 1-1,-1 0 1,-2 0-1,-1 0 1,-3 0 0,-3 0-3,12 0 0,-5 0 0,-3 0 0,-1 0 1,0 0-1,2 0 0,2-1-8,-4 1 0,2 0 0,2 0 0,1 0 0,-1-1 1,0 1-1,-2 0 0,-1 0 0,-4 0 1,8 0 1,-3-1 0,-2 1 0,-1 0-1,0 1 1,0-1-5,0-1 0,-1 1 0,0 0 0,0 0 0,0 0 0,-1 1-2,9-1 1,0 0 0,-1 0 0,0 1 0,0-1-6,-3 1 0,0-1 1,-1 1-1,0 0 1,-1-1-13,-1 1 0,-2 0 0,0 0 0,0 0 0,-1 0-39,11 0 1,-2 0-1,0 1 1,-2 0-85,-3-1 1,0 1-1,-2 1 1,0-1-158,-5 1 0,0 0 1,-2 0-1,-1 0-2302,8 1 1,-3 1-1,-2-1 2601,11 2 0,-6 0 0,2 0 0,-27-2 0</inkml:trace>
  <inkml:trace contextRef="#ctx0" brushRef="#br0" timeOffset="13465">5152 5132 16594,'4'6'1568,"-1"-1"-212,-3-5 1113,0 0-2311,9 2-40,-5 0-29,8 1 107,-8 2-45,-1-2 45,0 0 325,-2-1-34,0-2-296,-5 2-57,-1-2-22,-5 0 6,-1 0-29,-2-1 7,-2-3 4,0-2-10,0-4 16,2-1-10,1-4-12,2-2-17,2-4-6,2-4-16,2-1-6,0-5-27,3-1 39,-1-15-35,5 12-473,0-8 502,9 10-34,3 7-16,9 1-1,-3 13-16,2 7 22,-6 10 0,1 2-3217,2 7 3217,0 5-1925,1 7 1936,-2 4-11,-1 3 11,-1 5-5,-4 2-119,-3 4 102,-5 2 2209,-3 2-2209,-8 2 2627,-5 2-2633,-10 2 0,-1-14 0,-3 0-483,5-9 0,-2 0 494,-8 8 0,-2 1 8,-4-3 1,0-2 0,8-9 1,0-1 12,-8 6 1,1-2 11,-9 3 95,-9-4 1,0-16 55,10-7-2676,8-14 2676,23-5-27,4-2 351,4 0-425,2-1-33,5 3 694,9-6-711,11 5-28,3 1 12,6 7-24,-4 7 7,3 6-1921,4 4 1898,4 4-17,2 4 2086,4 3-2147,2 3-572,3 4 460,3 3-739,-24-15 0,0 1 648,2 1 1,1 1-179,1-1 0,1 1-362,2 0 1,1 0-1174,1 1 0,0-1-2515,-2-1 0,-1-2 4463,-4 0 0,-3-2 1,4 1-1,-14-7 0</inkml:trace>
  <inkml:trace contextRef="#ctx0" brushRef="#br0" timeOffset="14525">6455 4160 11211,'3'-9'6369,"0"1"-5097,-3 8 3331,0 0-4446,6-35-34,-5 26-39,2-25-11,-7 34-11,-4 0 5,-1 0-11,-3 1 6,-2 2 5,-4 1-6,-2 2 12,-4 0-17,-2 0-597,-1 1 586,-3-1-114,-11 3 108,10-2 28,-14 2-11,22-5 6,-2-1-1,11-1 23,4-2 23,-1 0-68,6 0 0,-2 0 547,6 0-608,0 0 208,1 2-174,0 0-18,0 4 6,0-1 22,0 2 91,2 14-24,1-7-17,2 11 29,1-8-57,1 1-5,2 1-10,2 1-40,0 1-80,4 0 13,1 2 6,2-1-275,0 2 306,-1-1 11,0-1 4,-3-1 5,-1-2 13,-4-3 27,-3-2 17,-2-4 24,-3-2 67,0-3 54,-1-1 59,0-2 486,-1-2-360,-1-2-252,-1-2-40,0-3 11,0-1-31,1-2 1,1 0-35,1-1 14,0-1-149,0 2 230,4-6 20,0 8 9,3-2 41,-1 8-52,1 1-32,1 1-29,6 2-37,-3 1-13,5 4-73,-4 1-93,12 14-23,-7-8-10,8 9 25,-10-10-1,-3 0 32,2-1 27,-3 0-8,-1 1 11,-2-1 14,-3 0 5,-3 0-6,-3 2-10,-5-1-113,-15 7-59,-14 3 71,-3-1-723,-4-1 674,12-9-57,-1-1 113,2-2-151,2-3-166,2-1-311,3-3-789,3-1-2918,5-2-3859,4-2 8391,3 0 1,4 0 0,1 1 0</inkml:trace>
  <inkml:trace contextRef="#ctx0" brushRef="#br0" timeOffset="14810">6357 4123 26779,'55'-11'372,"-1"-1"-266,-11 0 1,2-1-18,1 1-1358,1-2 1311,-2 2-7,-1 0 11,-3 2-38,-1 0-37,-4 3-80,7 0-23,-16 4-68,4 0-780,-17 7-150,-7 1-841,-2 6 1940,-6 1 1,1-5-1,0 0 1</inkml:trace>
  <inkml:trace contextRef="#ctx0" brushRef="#br0" timeOffset="15132">8484 5034 25112,'-44'-5'262,"-1"0"0,6 0 0,6-1 5,12-3-191,8-2-165,7 1-129,3 0 92,5 0 117,6 1-100,7-1-222,8 2-46,8 0 7,8 1 22,9 1-1737,6 0 1615,5 1 130,-28 3 1,2 0-529,16 1 1,2 0 128,-12 0 0,0 0-735,13 2 1,1 0 964,-11 1 0,-5 0 0,6 1 1,-4 1-1</inkml:trace>
  <inkml:trace contextRef="#ctx0" brushRef="#br0" timeOffset="15515">8572 5412 18935,'-41'13'625,"0"-1"1,3-1 0,13-2-223,25-8-269,21-8-44,5 0-45,18-9-3906,-1 3 3838,7-3 6,5 0 940,5-2-943,-28 9 1,-1 0-4,2-1 1,0 0-14,-1 1 0,3-2-79,12-2 0,0-1 215,-12 3 0,0 1-190,10-3 1,-2 0-85,9-5-151,3-7 213,-23 5 39,-2-6 37,-25 5 8,-10-1 0,-5-3 11,-10-1 2540,-6-2-2305,-21-13-11,7 11 79,5 5 0,0 1-2142,-5-2 2265,-9-5 589,16 7-544,12 8 306,0-2-458,14 9-89,5 3 66,0 1-150,5 2 3056,3 1-2989,13 3-73,11 10-61,3 1-415,3 11 386,-8 0-10,1 4-18,-3 4 1,-1 3-1,-3 4-2974,-3 3 2913,-4 4-53,-8-10 0,-1 0-535,1 23 392,-5-20 0,-2 0-712,-6 19-996,-8 1 1960,3-25 0,-1-2 0,-1 3 0,-2-2 0</inkml:trace>
  <inkml:trace contextRef="#ctx0" brushRef="#br0" timeOffset="21445">11112 5141 21973,'-1'-5'1280,"0"0"-195,1 5-854,19-64-1023,-6 42 855,0-15 1,3 3 35,4 22-11,1 1-153,2 2 419,14 0-368,4 2 19,2 2-200,-3 2 200,-13 5-5,10 4-11,-10 1-6,6 5-5,-13-2 11,-4 0-29,-1 8 24,-7-3 483,-2 6-473,-11-6 17,-1 3-5,-9-1 5,-3 2 0,-5 0 0,-3-1 12,-1 1 5,-3-1 11,0-1-3260,-2 0 3305,2-2-1986,1-2 2054,0-2 44,4-4 11,1-2 17,5-2-11,3-2-6,4 0-39,3-3 2235,4-1-2302,3-3 3364,2 0-3404,2-2 51,8-3-89,1 1 10,7-1-10,-2 5-7,2 0 7,4 2-12,2 1 0,3 2-5,4 1 22,3 2-28,1 3-11,4 3 5,-1 4-1466,2 4 1455,-1 2-11,-10-1 0,0 1-17,13 10 14,-14-8 1,-1 0-66,7 9-27,-6-2-34,-7 0 12,-10-3-2905,-6-1 2921,-12-1-226,-7 0 215,-11 0-39,-6-2-23,-4-1-39,-2-1-6,-2-3 1,0-1 739,0-4-750,0-2 3102,1-4-3293,1-2-2303,-11-4 2346,11-5 0,7 3 0,16-2 0</inkml:trace>
  <inkml:trace contextRef="#ctx0" brushRef="#br0" timeOffset="21831">11892 5068 20772,'-9'3'3714,"2"-2"-3165,7-1 185,0 0-253,31-66-296,-11 39-2188,8-18 1,4 1 2086,0 21-17,-3 5 1,0 0-94,7 1 76,11-2-10,-13 10-18,0 4 28,2 2-38,-2 4-1,0 5-11,-1 4-6,-2 6 6,-2 5-5,-2 4-7,-4 6-11,-5 3 7,-7 5 4,-5 3-288,-9 4 289,-8 1 0,-10 3-3,0-14 0,-4-1 11,6-7 0,-1-1 697,-7 7 1,-3 1-693,1-4 1,0-2 14,-14 14-12,17-17 1,1-2 0,-1 2 5,7-4 457,5-6-440,8-4 7,3-6-2,7-3 1,5-4-17,9-3-1,7-3-10,7-4-6,8 0-95,-5 2 0,2 0-736,24-6-993,-2 1 1,2 0-3002,-26 6 0,-1 0 4544,11-3 1,-3 2 0,-12 1 0,-13 4 0</inkml:trace>
  <inkml:trace contextRef="#ctx0" brushRef="#br0" timeOffset="62018">13423 4759 17287,'-28'-46'174,"0"0"1,0-1 0,1 5 0,0 1 0,0 6-562,-1 6 0,-1 5 653,-4 2 0,-1 2-11,-2 3 1,-2 2-49,-4 3 0,-1 2-1086,-3 3 1,-1 3 1006,-4 0 1,0 3-40,-3 3 1,-1 2-14,-3 1 1,0 3-30,-2 2 1,-1 3-453,18-4 0,1 2 1,-1 0 422,0 1 1,-1 1 0,0 1-3,0 1 1,-1 1 0,0 0-230,-2 1 1,1 0 0,0 1 245,-1 2 1,0 0 0,0 0 27,0 1 1,-1 0-1,1 1-20,0 0 0,1 1 1,0 1-147,0 0 1,1 1 0,1 0 147,0 1 0,2 0 0,0 1-12,1 1 1,2 0 0,0 1 80,1 0 0,2 1 0,0 1-96,1 0 1,2 1 0,0 0-10,1 0 1,1 0-1,1 2 0,1-1 1,1 1 0,0 1-5,1-1 1,1 0 0,1 1-4,1 0 0,0 1 0,2-1-3,-11 18 0,2 1 313,4 0 1,2 1-311,2-2 0,3 1 0,3-1 0,4 0 254,3-2 0,3 0-263,3-2 1,5-2 5,3-2 0,6 0-8,5-7 0,6 1 0,1-3-1,7 5 1,4-1 7,-2-7 1,4 0-1,0-3 4,9 0 0,6-5 3,3-3 1,6-1 0,-1-3-127,-9-4 0,-2-2 0,3 0 128,-1-2 1,3 1-1,1-1 1,2-3 3,6-1 1,3-3 0,-1-1 0,-2-1-5,-10 0 1,-3-1 0,1 0 0,2-1 0,1 0 1,3 0 0,0-1-1,-1 0 1,-3-2-237,14-2 0,-3-1 1,-1-2 236,1 0 1,0-2-1,-1 0-113,0-1 1,-1-1-1,-1-2 117,-2 0 0,0-1 1,-1-1 3,-2 0 0,0-1 0,-2-2 5,-2 1 1,-1-2-1,-1 0 10,-2-1 0,-1 0 0,-2-1 3,-2-1 1,-1 0 0,-1-1 5,-2-1 0,-2 0 0,-1-1 23,13-15 0,-2-2-3,-4-1 0,-3-1-9,-4-1 1,-2-5-5,-8 3 1,0-4 0,-3 1-27,-6 10 1,-1 1-1,-1-2 38,2-12 0,-1-2 0,-3 1-36,-3-6 0,-5 2 3,-2-2 1,-4 1-1,-3-1 0,-5 1-3,-3 1 1,-5 2 2,-5 1 0,-6 2-21,8 19 0,-4 2 0,-1 1-14,-3 0 1,-2 3 0,-3 1-16,-4 0 1,-3 2 0,-1 3-40,-5 0 1,-2 2-1,-1 2-89,-7 1 0,-2 2 0,-1 3-199,10 4 1,-1 2-1,0 1 1,0 1-1993,1 1 0,0 0 0,0 1 0,1 1 2344,-15 1 0,2 0 0,6 2 0,3-1 0,8 1 0,-13 0 0</inkml:trace>
  <inkml:trace contextRef="#ctx0" brushRef="#br0" timeOffset="71827">9622 8468 19144,'-22'-56'804,"0"1"1,1 4 0,1 8-301,-4 10-106,-4 5-90,-2 6-34,-2 4-60,-2 6-40,-1 5 720,-19 10-832,10 7-12,5 5 1,-1 3-552,-8 13 534,8 1 1,1 3-486,-2 11 455,16-16 0,3 2 0,6 1 0,3-1 25,-3 17-28,8-9 0,3-1 0,4 4 97,7-10 1,3-2-98,6 2 11,24 11-5,-9-25 164,13-1-181,-8-13 742,3-2-719,19-15 647,-12 0-626,-9-7 1,-1-2-486,3-10 531,7-13 10,-18 9 18,-5 0-2960,-4-2 2998,-4 0 6,-4 1 23,-4 2 173,-3-10 90,-1 15-280,-3-5-12,-2 18 633,-2 2-700,0 7 3454,-4 5-3526,4 9-1,-5 8-5,1 6 0,-1 5 6,-2 4-278,1 3 272,1 3-3328,1 1 3272,4 2-45,2 1-861,1 0 576,5 1-197,3 0-290,4 1-461,4 0-1258,3 0 2592,3 6 0,-8-23 0,-1-1 0</inkml:trace>
  <inkml:trace contextRef="#ctx0" brushRef="#br0" timeOffset="72058">10583 8931 21472,'1'-7'2521,"-1"2"-1799,0 5 1312,0 0-2012,14-47-5,-11 42-11,11-32-23,-16 57-28,-2 3-84,-3 3-168,-3 3-1624,-7 16-1429,2-9 2502,-5 16 0,12-32 0,2 0 0</inkml:trace>
  <inkml:trace contextRef="#ctx0" brushRef="#br0" timeOffset="72658">12359 8025 21074,'-32'-40'169,"0"-1"1,1 5 0,11 8 2164,20 23-2306,0 3 977,0 2-977,0 4 540,0 3-518,0 7-16,0 5 0,0 5 10,0 4 1,0 4 0,0 3-6,-2 3 926,-2 3-937,-3 2 0,-2 3 11,-2 3-16,-2 1-12,3-13 0,0 0-11,-6 19 3,7-20 0,-1 1 5,2-3 0,0 1 6,-1-1 0,1-1-3,0 0 1,0-1 21,-8 27-33,9-34 51,-1 0 22,6-18 111,1-4-122,0-5-6,1-5-17,0-6-11,1-4 0,2-4-17,2-4-5,2-3-477,2-2 488,2 2 5,13-14 12,-4 12-12,10-7 1,8 5-46,-8 11 23,12-4 0,-13 12 881,1 5-875,-1 2-12,-2 3-3204,-1 3 3210,-2 3-632,-2 4 648,-2 4 296,5 13-306,-4 6-6,0 1 6,-8 1-23,-7-8 22,-3-1 1,-1 1-12,-3 0-5,-4 0-17,-5-1 23,-6 0-1,-6-1 17,-5-1-22,-5-2-17,-4-2-90,-22 1-370,11-7 309,-15 0-107,21-8-156,1-1 2491,5-4-4049,3-1-6891,8-3 8891,4-1 0,11 3 0,4 2 0</inkml:trace>
  <inkml:trace contextRef="#ctx0" brushRef="#br0" timeOffset="73457">10163 10609 21640,'0'-4'1435,"0"0"368,0 4-1534,-40 33-241,28 9-37,-10-13 1,2 1-309,17 26 249,2-15-50,1 0-1316,4 18-191,2-15-2475,5 12-4794,0-24 8097,0-5 1,-5-14-1,-2-5 1</inkml:trace>
  <inkml:trace contextRef="#ctx0" brushRef="#br0" timeOffset="73809">10469 10204 20246,'0'-3'2655,"0"0"-499,0 3-2117,-62 46-904,45-25 890,-17 8 1,4 1 283,27-8-275,2 7-23,4-7 11,3 3 6,3-11-11,3-2 147,0-5-136,3-2 5,0-3 18,2-5-6,0-3-6,1-6-5,1-4 5,1-5 118,6-13-51,-7 6-398,2-11 426,-11 12 6,-3-2 6,-4 2-12,-2-1-28,-2 4 18,-3 0 286,-1 4-304,-4 2 6,0 5-50,-1 3-34,-1 5-11,-1 2 417,0 2-440,-1 2 12,0 4 131,-1 2-182,2 6-17,0 3-83,2 3-130,2 4-251,4 2-343,1 2-4026,18 13 4895,3-7 0,0-4 0,-4-15 0</inkml:trace>
  <inkml:trace contextRef="#ctx0" brushRef="#br0" timeOffset="74200">11288 10190 22131,'-35'-44'381,"-1"1"0,-2 3 0,3 10-280,8 23 602,-19 15-631,18 8-55,-6 18 5,15-2 1,2 3-18,4-6 1,0 2-290,-4 14 1,1 2 288,6-8 1,1-1-275,0 5 1,1 1 268,0 2 0,1 1 5,0 3 1,1 1-12,1-1 1,0 6-14,2-5 1,0 7 0,0 2 0,1-2-384,0-5 0,1-1 1,0 1-1,-1 1 352,1-3 1,0 1 0,-1 1 0,1-1 0,0-2-34,1 1 1,0-2-1,1-1 1,-1 1-120,0 0 0,1 1 1,-1 0-1,0-3-338,1 3 1,0-2 0,-1 2 406,-1 13 0,0 2 1,-1-4-42,-1 1 1,-2-3-3,-3-2 0,-1-2 114,-2-4 1,-1-2 405,0-5 1,-2-1-287,-8 4 1,-3-4 374,-2-11 1,-1-4-347,0-1 0,0-7 109,-26-8 1468,21-28-1467,5-13-24,6-17-5,6-13-106,10 24 0,2-2 2,1-3 0,2-2-14,2-3 1,2-1-51,1-2 1,1-1 41,3-1 0,1 0-20,3-1 1,1 0-1,1 1 1,1-1-9,1 3 0,2-1 5,0 2 1,0 1-15,1 1 1,0 1-6,1 1 0,0 1-14,-1 3 0,2-1-143,9-12 1,0 0-85,-6 13 0,0 2-266,8-11 0,1 0 507,6-2 0,-3 5 0,-2 2 0,-9 14 0,-1-1 0</inkml:trace>
  <inkml:trace contextRef="#ctx0" brushRef="#br0" timeOffset="74676">12598 10211 21114,'-10'-48'1273,"-1"0"0,2 4 1,-2 11-916,-3 25 102,-8 6-286,3 8-29,-6 6 90,-4 26-143,12-11 1,-2 4-1170,-6 14 1,0 3 1098,3-5 0,1 0-11,0 2 1,1 3-10,2 4 1,1 2-615,3 6 1,0 1 585,1 0 1,2 1-721,3-2 0,3-3 673,3-15 0,1-2-92,3 0 0,1 0-121,2-2 1,1 0-342,4-1 0,2-1-1,2-2 1,2-2-677,1-1 0,3-3-595,1-1 1,2-2-6436,19 16 8334,-4-10 0,-18-16 0,-8-7 0</inkml:trace>
  <inkml:trace contextRef="#ctx0" brushRef="#br0" timeOffset="75107">13354 10585 18627,'0'-9'3608,"0"1"-2617,0 8 414,0 0-923,-32-60-4391,17 44 4018,-5-17 0,-1 6 65,4 30 814,-1 4-910,-2 5 12,-1 4-2291,-3 3 2257,1 2-1,-11 16-33,9-7-11,-6 10 2293,11-10-2276,-1 13-16,6-10-18,-1 21-11,10-26 3393,2 7-3382,4-15-5,4-3 21,3-3-33,4-3-10,2-3 33,2-3 0,3-3 11,2-4 34,3-4-40,1-4-5,3-6 17,0-3-22,0-4-780,-2-4 819,-1-3-6,-2-2-3108,-3-3 3108,-1 0 0,-2-1 8,-1 1 76,3-12-2098,-6 16 2115,2-7 388,-8 20-187,-2 1 2081,-2 7-2271,-2 2-69,0 6-9,0 1 3330,-6 15-3370,1-1-5,-6 13-6,-5 12-11,4-7-11,-6 14-6,7-9 17,0 1-61,-1 22-3410,4-13 3247,-1 16-207,7-19-401,2 1-2977,11 15 3809,4-11 0,0-8 0,-4-20 0</inkml:trace>
  <inkml:trace contextRef="#ctx0" brushRef="#br0" timeOffset="75423">14070 10446 26570,'-23'6'313,"0"3"-139,-4 25-118,1-5-6,-12 11-11,6-9-425,-1 0 414,-10 14-11,3-1-6,5-1-17,14-9 6,15-15 12,3-3-12,6-2 0,3-3-17,12 0-34,12-4-5,3-2-50,8-4 380,-6-2-845,26-4 62,-12-1-611,-15 2 1,0-1-208,17-3-1384,4-1 2711,-23 3 0,-1 1 0,2-1 0,0 0 0</inkml:trace>
  <inkml:trace contextRef="#ctx0" brushRef="#br0" timeOffset="76034">14851 10531 22009,'17'-49'772,"0"0"1,-1 5 0,-3 6-246,-2 8-146,-2 6-5300,-2 5 5160,-1 5 1363,-2 5-1481,-2 3 808,0 4-836,-1 0 69,1 7 4,0 12 3308,0 2-3403,0 13-11,-2-3-476,0 4 465,0 2-29,-3 4 51,-5 17-56,-1-12-1879,-3 13 1862,1-18 16,1-1-199,0-1 199,0-2 18,-5 8-28,5-13 5,-3 4 6,6-18-17,1-3 39,1-5 392,1-2-364,1-4 1990,-1-4-2024,1-4 236,0-5-247,1-2-5,1-4 5,0-4-5,1-2 6,0-2-7,2-2 24,6-12-35,0 9 6,6-8 1,-1 16-12,1 0 11,0 5-17,2 2 1,1 2-7,1 3 1,0 2 6,2 2-7,0 3 7,0 2 10,1 2-5,-1 3 6,1 3-23,9 11 17,-1 6 17,1 4-639,-6 1 617,-10-6 5,2 10 16,-7-9-21,1 8-46,-8-11-44,-6 7 22,-4-8 12,-8 6-46,-5-10-72,-2 0-274,-16 4-853,9-7 886,-9 0-3063,14-8 2570,1-3-560,2-3 1564,-7-10 1,15 7 0,-3-7 0</inkml:trace>
  <inkml:trace contextRef="#ctx0" brushRef="#br0" timeOffset="76303">15586 9961 22004,'1'-3'2616,"-1"1"-5924,0 2 3392,72 54-16,-41-22 376,14 7 0,-1 2-432,-12 8-1,-1 7-445,-15-26 1,-1 1 433,0 1 0,-1 1-3,-1 1 1,-1 3-18,0 16 1,-3 1-15,-3-12 0,-3 0-22,-2 13 0,-4 0-53,-3-17 0,-2-2-98,-4 0 0,-2-1-113,-1 0 1,-2-2-160,-1-1 0,-1-1-193,0-2 0,-2-1-2815,-9 8 1,-1-3-6345,-11 11 9730,15-18 1,4-4 0,6-8 0,8-7 0</inkml:trace>
  <inkml:trace contextRef="#ctx0" brushRef="#br0" timeOffset="76950">16552 10115 26698,'-48'-7'71,"0"1"0,3-1 0,8 6-32,10 13-5665,3 1 5637,4 1 1426,2-1-1437,6 1-1409,3 1 1409,5 0-11,2-1 5,1 0 2291,4 1-2290,8 3 10,1-3 6,18 8 1,-7-11-7,10 4-10,-6-7-7,1-1 29,2 1-11,2-2 5,0-1 3387,0 1-3410,-4-2 12,-3 1 6,-4-1-6,-4-1-11,-5 0 22,-4 0 0,-3 0 6,-3 0 17,-1 1 5,-8 6-17,-1-1 1,-8 5-1,-3-2-3392,-4 1 3376,-4 1-2269,-6 2 2274,0 0-1335,-4 3 1346,0 0-202,-1 1 192,2 1-7,0-2 1,3 1 5,3-2-11,5 0 1518,0 4-1518,11-6 2269,3 2-2280,9-7 2816,3-1-2817,4-1 619,19 4-601,-4-5 5,15 4-3386,-11-7 3391,2 1-166,0 0 144,8 5-16,-11-3 5,3 7 17,-11-3 17,-4 15 50,-3 9-22,-3 2 3314,-6 2-3292,-3-11-3152,-4 0 3163,-6 11-1109,3-9 1053,-3 6-5,6-13 5,0-1 1,0 7-18,3-9-10,0 5-29,5-1 23,3-11-28,4 6-73,6-12-549,19-1 23,-1-2 2312,19-1-3170,-6-3-1607,7 0 3103,9-2 0,-27 0 0,-2 0 0</inkml:trace>
  <inkml:trace contextRef="#ctx0" brushRef="#br0" timeOffset="78309">15621 12467 7951,'0'-11'6716,"1"3"-5327,-4-24 0,-2-4-1880,0 12 942,-1-16 1,-1 3 276,-3 23 353,-1 4-616,-2 3 667,-23 8-768,9 4-217,-19 8 150,13 4-34,-1 4-67,-2 3-76,9-3 1,0 0-60,-13 14-903,14-11 1,1-1 880,-7 13 28,5-3-154,4 0 109,4-3-5,7-2-28,4-3 33,8 5-16,6-10 359,5 3-348,6-12 11,3-3 6,5-3 10,3-3 1338,4-2-1354,3-4 0,1-2 17,2-6 804,0-2-706,-5-4 0,-1-2-545,7-7 489,-10 6 0,-3-2 104,-5-5-23,-3 0 50,-4-2 98,-1 1-92,-2 0 126,-2 2 20,2-4-219,-4 11 548,1-1-492,-3 12-168,-3 6-11,0 4 408,-2 9-397,0 6-33,0 7 39,-3 22-62,-2 11-5,-2 5-1256,1-1 970,3-14-381,2-1-3117,7-11 0,2 1 3806,12 23 0,-2-8 0,-3-23 0</inkml:trace>
  <inkml:trace contextRef="#ctx0" brushRef="#br0" timeOffset="79084">13022 13737 14426,'6'-3'2588,"-1"0"-1513,-5 3 1250,0 0-1939,59-59-3558,-39 39 3326,14-14 0,-4 3 830,-20 22-782,-4 2 622,0 2-561,-5 3-62,-6 4-38,-6 5-40,-7 5-11,-6 3 1160,-8 2-1188,-5 4-3,6-5 1,-2 0-4,-17 11-42,16-9 1,0-1 47,-11 8-6,4-1-5,5 0-122,7-2 99,6-1-5,5-3-12,8-1 1,3-2 5,4-2-11,2-2-5,5 0-1,2-2-11,5 0 17,4-1-5,3-2-12,4-1-1764,3-2 1770,2 0 16,19-2-648,4 0 626,-1-1-400,3 0 412,-28 0 5,0 0 17,-16 0-1,-5 0 1,-4 1-11,-5 2-12,-3 1-11,-6 3 40,-16 6-34,5-1 5,-12 5-11,9-3 12,0 2-1432,-1 0 1414,3 0 317,2 1-316,-5 7-1506,10-6 1500,-1 5 1522,11-8-1533,4-1-6,1 1 17,4-2 2269,0 2-2264,2-1 7,2 0-1,3 1-11,3 2 0,3 1 0,10 11 11,-1-5-11,9 7-6,-4-8 12,2-1-15,9 2 1,1 0 8,2 3 0,-4-4 0,-3 0-5,-15-5 3397,-8-1-3387,-5-2-5,-10 0-5,-6 0-18,-7-1-33,-6-1-45,-4-2-83,-2-2-617,-19-2-313,12-4-2835,-26-2 3949,24-6 0,6 2 0,16-1 0</inkml:trace>
  <inkml:trace contextRef="#ctx0" brushRef="#br0" timeOffset="80642">10915 15400 25472,'-39'18'72,"-1"1"1,3-2 0,11-1-39,23-1-23,1-2 23,2 0-6,3-2 5,1-1 7,4-1 60,16 1-21,0-5-57,7-2 29,5-13-23,-13-1 5,8-10 6,1-8-16,-8 4 22,7-10 27,-6-5-27,-7 7-11,3-14 95,-10-6-90,-5 12 6,-1-12 16,-4 18 1,-1 5 39,-1 4-3281,-6 1 3270,-2 10-12,-4 2-16,0 11-12,-2 1-38,-2 6 21,-3 4-16,-1 7 33,-13 18-50,7-2-370,3 1 1,1 2 381,-5 14-7,11-15 1,0 0-6,-6 20-6,2 1-11,1 1 23,9-18 0,1 2-6,3-1 0,1 0 0,-1-1 0,2-1 0,5 23 5,16-14-27,16-8 11,6-5 11,9-13-12,-7-15-175,4-5 170,-12-7 1,3-3 13,2-6 0,0-3-201,1 0 0,-2-2 201,0-5 0,-4 0 9,12-18-1,-23 19 1,0 0-1,-2-2 1,0 0 2,-1-3 1,0 0-9,-2-2 0,-1 0 9,-1-1 1,-1-1-2,0 0 1,-2-2 104,3-15 0,-1-2-99,-3 13 0,-2-1-14,3-11 0,-2 0 11,-4 16 0,0 3 6,3-30-11,-3 7 5,-2 7-28,-3 7 79,-7-12-34,3 25 2810,-6-6-2843,7 29 227,-2 6-222,2 7 0,-2 9 1448,-1 8-1436,-2 8-1,-2 7-380,-1 6 366,2-8 1,-2 4-13,2-1 0,-2 2 0,1 0-642,-2 10 1,0 1 654,2-10 0,0 1 0,2-3-1,1-7 1,2 2-10,2 5 1,1 6 0,1-4 0,1-3 0,2 0 8,1 22 0,3-3-19,12-7 22,4-6-6,4-7-16,2-7-12,17-1 23,5-14-133,1-5 139,-3-17-7,-14-7 7,1-7 5,0-3-833,0-2 816,13-17 11,-13 9 17,7-14-5,-17 12-6,-1-2 0,-4-1-2325,0-2 2336,-4 0 23,5-11 809,-5 3-820,-1 3 100,-5 9-84,-7 17-27,0 1 674,-2 3-686,0 3 3397,0 0-3391,-1 3-12,1 2 6,-1 1 6,1 2-1,-1 0 79,0 2-78,-2 0-12,1 1 12,-3 0-17,2 0 16,0 1 12,0 1-17,0-1 11,2 1 17,-1-1-16,-1 0 32,1-1-27,-1-1 6,1 0 27,-1 0-33,1 0-12,0 0-5,0-1 6,0 1 11,0-1-6,0 1 34,0 0 22,0-1-33,0 2-46,0-1 12,-1 1 0,1 0 0,-1 2 28,-4 8-5,0 2-18,-2 9 7,3-3-7,2 2 6,2-4-11,1 2 0,2 2-28,1 1 28,8 12-5,-1-8 27,7 10-887,-3-9 876,2 0 6,13 11-17,-4-9 0,10 8 0,4-3 0,-11-8-5,8 6-96,-17-11 67,-4-1 23,-5-1 0,-6 0-6,-2-1-95,-14 5-537,-20 5 189,1-6-320,-15 0-122,17-14-453,-2 0-1416,0-3-3906,-1-2 6677,-2-1 0,15-1 0,1 0 0</inkml:trace>
  <inkml:trace contextRef="#ctx0" brushRef="#br0" timeOffset="81074">12378 15406 26351,'50'-5'112,"-5"1"-89,-25 4 33,13-5-34,-5 1-5,8-4 5,-10 1 1,-1-1-1,-2-1 0,-4 0 12,-2-2 11,-3 0 5,-4-1 51,-2-8-6,-5-6-39,-4 0 23,-3 1 16,-4 8 6,0 1 16,-2 4-5,0 1-11,-1 4-6,-1 1-28,-1 4 6,-1 1 28,-7 4-67,3 2 55,-21 19-455,20-7 371,-13 14-5,18-10-5,1 2 5,2 0-34,3 1 22,2 1-4,3 0-24,2 1-27,4-1-45,5 2-84,6 1-157,6 0-1047,25 13-3230,-5-12 3216,-9-9 0,1-2 1414,26 7 0,-27-11 0,0-3 0</inkml:trace>
  <inkml:trace contextRef="#ctx0" brushRef="#br0" timeOffset="81735">13903 15029 21927,'-37'-45'212,"-6"13"-161,24 39 5,-12 7 5,4 1-2592,-5 4 2564,0 1 1031,0 2-1064,3 0 6,3 1-12,5 0 6,4-2 0,5 0 1008,6-2-997,3-2-11,17 16 0,-2-17 6,16 10 10,-7-18-32,4-3 27,1 0 0,3-2-5,-1-1-12,12 0 6,-13-1 6,7-1 22,-17 0 776,-3 0-759,-6-2 3170,-2 1-3165,-4-1 681,-2 1-703,-2 0-5,-2 0-23,-5 1 22,-2 1-16,-5 1-1,-3 2 12,-4 2-17,-2 3 11,-3 0 0,0 2 1,-1 0-601,1 2 589,1 0 0,3 0 17,3 0-12,2 0-10,4 1 5,3-2-6,2 6 6,5-4 0,1 2-22,6-4 22,2-1 11,8 2-11,1-4 577,4 1-588,-1-5 6,1 0 16,0-2-11,1 1-6,-2 0-5,-1 1 28,-3 0-17,-4 0 11,-2 1 0,-4 0-28,-2 2 29,-4 1-1,-4 2 6,-4 2-17,-5 0 11,-2 3 6,-3 0-6,-1 0 34,0 2-485,0-2 468,2 1-256,3-2 256,3 0-11,4-3-6,3 0-11,4 2 6,3-4 5,5 2-28,12-2 6,2-2-39,10 0-102,0-4-178,4-1-1146,5 0 165,6-1-3605,-10-1 1,1 0 4276,11 0 1,0-1 0,-32 0 0</inkml:trace>
  <inkml:trace contextRef="#ctx0" brushRef="#br0" timeOffset="82391">14668 16640 22405,'4'-51'609,"-1"1"0,0 0 0,2-19 0,-1 11-205,-5 20-51,-1 8-73,-1 5-56,-1 9-73,0 4 192,0 5-281,1 4 46,0 2-86,0 6 52,-1 4-18,-3 20-33,1-1-3266,-3 16 3260,3-7 22,0 3-5,-1 2-12,0 1-2268,-1 0 2258,-1 0 10,-1 1-1511,0-1 1511,0-1 926,0-2-959,1-1-97,0-3 131,-3 8-6,3-15 33,-7 6 2017,6-22-2005,0-4-6,5-9 2952,3-13-2980,1 0 22,2-10-22,2 2 0,2-2 1229,5-1-1189,4-13-52,0 8-3151,4-7 3141,-4 12 5,1 0 11,1 2-10,0 1-1,2 3 0,0 3-5,1 3-6,0 2-6,2 3 12,-1 3 5,2 3-2268,-1 3 2273,1 5 1829,-1 4-1850,-1 7-2118,-2 2 2129,-1 4-934,-3 4 928,-1 1 1179,1 19-1185,-5-10 295,-2 12-250,-9-2-39,-6-12 12,-6 9-18,-7-17 2145,-4-1-2212,-21 6-1075,9-10 997,-14 5-84,15-13-654,-13-2-612,-4-6-43,1-6-1783,4-7 3327,13-7 0,16 6 0,1-2 0</inkml:trace>
  <inkml:trace contextRef="#ctx0" brushRef="#br0" timeOffset="83076">13450 17221 23161,'43'-37'110,"1"0"0,0 1 1,-7 8-44,-15 20 11,5-1-44,-11 6 16,-2 1 337,-3 1-365,-2 1 136,-4 0-124,-2 2 79,-2 1-63,-4 5 180,-3 1-218,-17 8-1,1-3-460,-12 7 471,6-7-3237,-2 2 3226,0 0-11,0 0 23,3-2-18,2 1 23,-5 3-17,9-2 1,-6 6-1,16-10-6,1 1 1,7-6 311,2 0-300,1-1 3375,2 0-3403,1 0-1,4 0 7,1 0 44,8 0-5,-2-2-18,5 3-4,-4-3-7,0 0 12,1 1-6,7 3-5,-6 0-12,7 4-27,-4 7 21,-4-3 1,2 10 28,-5 7-23,-7 5 6,0 1-643,-10-5 676,-3-9 6,-6-3 1,-3 1 4,-2-3-16,-2 0 17,-1-3 45,-7 4-62,8-7-5,-4 3-18,11-8 18,3 0-6,2-2-12,2 0 12,2-1 660,2 0-661,2 0-4,0-1 5,0 1 0,0 0 17,1 1 22,1 0-28,-1 2 22,1 0 0,-1 1-16,0 0 44,-1 1-10,-1 7-24,-1-4-21,-1 5 22,-3-6 33,-4 5-50,1-5 11,-4 2-16,2-6-1,0-2-33,0 0-112,-2-1-247,4-3-6638,-2-1 7008,6-3 0,1 0 0,2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17T13:47:54.82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2357 2269 19081,'6'-48'832,"1"0"1,-3 8 0,1 6-149,7 2-136,-7 16-156,-2 5-162,0 3-101,-2 4-62,1 2-33,0 2 16,0 4 0,2 4 12,0 5 5,1 5-5,-1 4 67,-1 17-85,-1-6 1,-2 14-11,-2-12-1,0 1-16,-4 2 6,-5 13-7,2-14 1,-1 0-6,-2 15 6,-5 6-250,12-42 362,1-6 22,0-4-11,2-3-16,0-5-74,0-6 12,1-33-46,0 8-4,2-26-333,2 17 332,3-7-5,2-4 5,0 9 0,1-1-330,-2 10 1,1-1 321,1-4 1,1-5 0,1 3-1403,5-8 1,1 2 1406,0-1 1,0 2-4,1 7 1,1 4-95,9-8 89,0 7 0,1 5-1871,1 7 1871,-1 5 119,23 5-113,-19 7-12,17 7 6,-26 10 0,7 16 12,-10-2-1,4 12-11,-14-5 5,-4 3 58,-4 2-63,-12 20 1905,-3-10-1888,2-15 1,-3-1-808,-12 14 820,-5 0 8,-3 1-8,-3-2-19,9-14 0,-1 0 59,-15 12-32,17-17 1,-1 0-262,-18 7 277,14-13 220,-3 0-201,12-13 985,9-3-1034,1-9-54,8 1-14,2-7 1,11-2 42,-3 7 3233,15-5-3209,1 11-20,1 1 618,3 3-591,-6 2-2,3 1-19,1 3-55,2 0-3387,1 2 3396,3 0 22,3-1-3,3 1-1275,26 1 1287,-10-4 13,-16-2 1,0-2 1,19 1 2,2-2-1849,1-1 1880,-1-3-27,-2-1-83,-3-6 84,-6-1 209,8-10 83,-17 4 330,2-7 63,-16-3-82,-10 5-77,-2-7-73,-8 7 1707,-2-9-2126,-1 8-64,-4-5-1328,-1 12 797,-3 3 2036,-9 3-1854,2 5 346,-9 3 301,2 7 574,-13 13 250,8 0 165,-9 10-292,15-4 315,2 1-261,4 1 736,4 1-1771,6 10 0,3-9 0,13 15-82,8-13-4568,3-1 3428,6-6-751,-5-11 1271,4-3-188,16-3 1124,-8-4 133,12-6 376,-15-4 424,-1-4 116,-4-5-19,6-12 1653,-11 5-2176,2-10-338,-13 9-234,-2-2-235,-3-1 363,-2 0-297,-2 0-346,-1 1-441,-3 2 64,-5-8-51,-1 11 44,-4-4 1197,0 12-1176,0 3 221,0 3 196,-1 4 324,1 1 197,-1 5 1171,0 3-345,1 4 611,2 4-1666,-1 2 0,3 2 0,1 1 0,3 2 0,2 1-402,3 1-962,3 0-1094,4 0-987,4-1-409,3-1-1738,2 0 4855,6 1 0,-10-11 0,0 0 0</inkml:trace>
  <inkml:trace contextRef="#ctx0" brushRef="#br0" timeOffset="352">4124 2080 32767,'-32'17'0,"0"-1"0,2 5 0,9 0 0,19 2 0,12 25 0,0-25-245,12 12-756,-3-20 581,3-1-209,4-3-441,1-3 295,2-3 911,27-9 489,-22-2 323,18-9 453,-30-2-371,-3-2-1030,-3-1 0,-2-3 0,-3-1 0,-1 0 0,-3-2 0,-1 1 0,-1 1 0,-2 1 0,-1 3 0,-2 2-655,0 4 79,0 0 145,-2 8-56,1 0-41,-2 5 393,1 4 359,0 2-205,-1 6-257,1 2-81,1 3-246,0 2-187,3-1-350,3 1-813,4 0-1156,3 0-843,3 0-841,3-1 4644,6 1 1,-12-8-1,1-2 1</inkml:trace>
  <inkml:trace contextRef="#ctx0" brushRef="#br0" timeOffset="703">4817 2212 18086,'0'-5'5266,"0"1"-1457,0 4-3679,8-25 123,-6 27-771,5-16 863,-7 34-514,0 3-401,0 0 392,0 12 178,0-9-294,0 9 111,0-12 340,0-2-569,0-2 814,2-5-524,-1-2 59,2-4-51,-1-4 192,2-2 24,-1-7-31,4-3 156,-1-6-30,2-2 36,2-4 177,4-15-164,-3 7 28,4-11-515,-4 12 279,-1 2-32,0 1 50,6-5-11,-4 11-3294,4-3 3312,-6 12 41,0 2 12,1 3-22,1 2 142,0 3-337,9 8 57,-4 1-109,8 8 3276,-5-1-3548,1 1-183,3 2-144,1 1-1359,19 13-325,-8-9-378,14 9-1940,-10-11-3193,-4-3 7196,-4-4 0,-15-8 1,-7-4-1</inkml:trace>
  <inkml:trace contextRef="#ctx0" brushRef="#br0" timeOffset="1120">6001 2183 13439,'-1'-46'763,"0"0"1,1 4-1,-3 9 2183,-7 17-2630,-2 6 21,-2 3 1380,-3 4-1418,-4 2 826,-3 6-752,-17 9-55,8 2-1,-11 7 3088,15-4-3187,4 1-86,2 0-51,5-1-46,4 1-56,4 0-60,5-2-50,2-1-39,3-1 6,1-3 274,2 0-311,3-4-1,3-2 69,2-3 118,1-2 45,3-3 62,1-4 64,4-4-175,2-7 51,2-2 27,2-5-987,0-3 863,0-3-29,1-5-38,-2-5-54,0-5 194,-1-7-16,-1-6 4,-13 27 0,1-1-880,-1-1 0,0 0 895,0 0 0,-1 0-2,0 1 1,1-2-310,1-8 0,-1 0 352,5-16 3,-7 23 1,0 2 80,-2-1 13,-2 9 0,-3 7-29,-1 6-59,0 5 639,0 4-704,-2 1 1758,-2 6-1740,-8 14-28,0 4 3,-14 34 2,9-13 40,5-12 0,0 0-14,-4 23 22,1 3-28,8-26 0,0 2-19,0 0 1,0 0-29,1 3 1,1-1-1301,0 1 0,1 0 1144,1 0 1,0 0-128,2 0 1,0 0-1453,0 0 1,2 0 88,0 0 0,3 1 1678,1 5 1,0-3-1,2 4 1,1-3-1</inkml:trace>
  <inkml:trace contextRef="#ctx0" brushRef="#br0" timeOffset="1732">7729 2100 13151,'22'-49'941,"0"1"0,-2 3 0,-4 4-1220,-1-3 934,-5 3-106,-4 6 1401,-4 5-1574,0 6-818,-4 5 660,-2 7 67,-3 3-206,-3 5 1816,-3 3-1851,-4 6 24,-3 5 32,-15 22-66,14-9-1,0 3-938,-1-1 0,2 2 921,-1 3 1,2 0 0,-5 15 1698,0 2-1698,2 0 0,9-16 0,1 2-12,-4 14 6,1 12 1229,11-24-1280,10 7-2183,3-16 2217,8 3 2247,1-18-2202,1-4 243,12-10-254,-6-5 5,9-8-5,-9-7-5,1-3 49,8-20-30,-16 11 0,0-2-28,-3 7 0,-1-2 1132,0-6 1,-4 1-1130,-2-8-2023,-3 1 2034,0-1 22,0-16-461,-4 26 1,0 1 539,2-21-152,-2 6 130,-3 34 701,-5 5-799,-1 4 1985,-6 6-1819,-1 7 1376,-3 5-1411,-3 6-27,-2 4 143,-10 20-118,2 10-24,2 3-693,11 1-372,12-17-1092,7 0-2772,6-1-5016,2-5 9148,3-5 0,-5-14 0,-3-6 0</inkml:trace>
  <inkml:trace contextRef="#ctx0" brushRef="#br0" timeOffset="2100">8657 1711 31132,'-32'-38'-491,"0"0"0,3 2 0,3 13 61,7 30 1693,-1 7-464,-11 25-578,5 0-2135,1 4 0,0 4 2023,9-13 1,-1-1-51,-5 15 1,0 2 299,5-10 1,1-1-202,-1 3 0,1 2-826,-1 0 0,1 4 513,1 1 0,-1 4 0,2-2-875,-2 9 1,0 2 862,3-8 1,0 4 0,1-3-72,1 6 0,2-2 290,0 0 1,0 2-203,3-7 1,-1 3 0,1 1-119,0-2 1,-1 1-1,1-1 25,0-1 1,0-1 0,0-1 22,1-7 0,-1-1 0,1-6-65,0-3 0,-1-4 203,-4 18-345,0-17-84,-1-17 370,-2-21-353,4-13 143,-1-19 2759,7-9-2555,7-12 1,2-5 103,0 22 1,0-1 379,1-4 0,0-2 0,2 3-365,1 4 0,1 2-1077,0-1 0,1 1 1084,0 0 1,0 1 57,-1 2 1,2-2-21,1-3 1,2-3-1,0 4-15,-1 1 1,0 1-15,9-20 1,0 3-141,4 4-255,2 4-385,2 3-499,3 3-3209,4 2 892,2 2-5598,-3 5 9206,-5 5 0,-15 14 0,-8 6 0</inkml:trace>
  <inkml:trace contextRef="#ctx0" brushRef="#br0" timeOffset="2466">9278 1671 17934,'0'-5'6103,"0"0"-3958,0 5-1138,-59-36-6528,36 29 5612,-13-12 0,2 7 82,16 21 1759,0 7-1333,-1 6-144,0 6-55,0 6-425,-2 9 822,1 5-726,6-7 0,0 2-331,4-9 1,0 1 37,-2 13 1,0 0 67,5-12 0,0 1 9,-3 18 0,0 3 351,4-13 0,0 0-325,-2 16 1,1-1 1,3-16 0,2-1-8,0 0 0,1 0-13,1-1 1,-1 2-806,2 15 0,1 0 741,-2-16 0,1-1-810,0 10 1,0-1 549,0 6-381,-7 4 429,-1-25 10,-6-1 1377,-2-26-1220,-2-5 55,-12-16 36,6 0 28,-7-15 1473,12-1-1257,1-4 70,5-6 0,2-3-47,-2-14-67,5 9 1,1 0-575,5-9 552,4-3-15,3 0-52,5 1 33,3 1-20,3 3-44,4 1-2064,3 3 1832,5 2-387,4 1-1128,6 3 1823,-4 9 0,0 2 0,-3 4 0,-8 7 0,1 1 0</inkml:trace>
  <inkml:trace contextRef="#ctx0" brushRef="#br0" timeOffset="2934">10482 1636 29313,'5'-49'-3287,"-2"11"4567,-9 43 440,-2 2 532,-3 4-1755,-1 1-1545,-2 2 1302,2 0 1532,0-2-1786,3 2 0,1-2 0,2-1 0,3-2 0,0-1 0,3-1 0,-1-3 0,1 0 0,0-3-235,1 0-619,1-1 1239,1-2 319,4-1-704,7-7 0,-1 0 0,4-5 0,-6 2 0,1 1 0,-2-2 0,-1 0 0,0-1 0,-3 0 0,0 1 0,-2 0 0,-1-3 0,-2 6 0,0-1 0,-2 8 0,-1 1-744,-1 3 826,-3 2 580,-2 4-662,-2 5 0,-8 16 0,4-3-593,-4 12-335,8-6-1332,2 2 2125,3 4 0,2-16 0,1-1 1</inkml:trace>
  <inkml:trace contextRef="#ctx0" brushRef="#br0" timeOffset="3235">10575 2082 32094,'6'4'-96,"-1"-1"-130,-5-3 1221,0 0-995,6 3 0,-2-2 0,7 0 0,-1-5 0,2-2 0,2-2 0,2 0 0,0-2 0,0 0 0,-3 0 0,-2 0 0,-4-1 0,-2 1 0,-3 0 0,-1-1 0,-4 3 0,-2-1 0,-3 4 0,-2 2 0,-2 0 0,-1 2 0,-3 0 0,0 1 0,-1 0 0,1 1 0,0 0 0,2 2 0,0 1 0,2 0 0,2 2 0,0 1 0,3 1 0,2 2 0,1 1 0,3 2 0,1-6 0,0-1 0</inkml:trace>
  <inkml:trace contextRef="#ctx0" brushRef="#br0" timeOffset="23151">2270 4358 15200,'-48'-2'563,"-1"1"1,0-1-1,1 0 1,-6 0-1,3 1 1,6-1 238,5 1 0,7-1-4757,-1 2 4269,-2-1 1396,22 1-1646,7 1 42,6 3-6,7 2 906,6 3-897,6 0 0,7 1-42,8 0-1007,-1-2 0,3-2 968,27 5-21,-17-5 0,1 0 264,-8-2 1,0-1-255,3 0 1,1-1-854,2 1 1,1-1 836,1 0 1,0-1-20,0 1 1,3-2-225,-3 1 0,2-1 0,-2 1 202,7-1 1,0 0 7,4-1 0,4-1 0,-7-1 3,-6 1 1,-3-2 18,12-1 1,-2-2 1,-22 1 0,-2 1 1278,23-9-988,-21 1 0,-2-1 244,0-5 16,5-11-24,-32 12-214,-8-1-125,-5-1-39,-5 0-337,-6-1 745,-2 1-416,-17-7-59,-3 3-238,-1 1 188,7 7 136,14 7 2188,4 2-2094,1 0-166,6 3-30,3 1-45,6 2 3280,1 0-3304,6 5 378,3 1-365,8 5-3418,5 3 3407,3 3-1021,21 14 997,-9-6-26,11 13 56,-14-10-289,-1 4 231,9 14-26,-12-9-32,3 11-50,-17-15-82,-8 0-123,-6-1-249,-10-2-883,-6-1-786,-10-1 1894,-9 3 0,15-16 0,0 1 0</inkml:trace>
  <inkml:trace contextRef="#ctx0" brushRef="#br0" timeOffset="25349">6830 4285 17090,'9'-47'803,"1"1"0,-2 4 0,0 5-227,-2 12-100,-2 3 1486,1 5-1441,-2 0-370,0 8 560,-1 0-660,-1 7 341,-1 2-352,2 4 1047,-1 0-1042,3 4 6,-1 4-35,0-3 18,1 5-17,-4-6 5,1 0 12,-1 0-17,0-1 5,0-1 6,-1-1-6,1-1-16,-2-1 22,1 0-6,0-2 18,-1 0-12,1 0-23,0 0 18,-1 1-18,0-1-5,-1 3 11,0-2-5,-1 2 0,-1 0-6,0 2 0,-1 1-12,0 0 24,-1 1-12,0 0 5,-1 0 12,1-1-17,0 0 11,1 0-11,-1 1 0,2-3 11,1 2-5,3-4 16,0-1 18,1-1 553,0 1-391,-1-15-146,0 5-11,-1-11-1,1 4-3408,1-1 3409,0-4-863,0-1 858,3 0-7,2-1-16,4 1 0,3 1 0,2 2-12,3 0 6,2 5-281,2 1 253,1 2 17,2 4 12,20 3-1,-6 11 156,6 2 2828,-14 12-2923,-11-2-2069,0 19 1997,-7-6-1917,-2 14 1973,-11-11-42,-11 1 1,-3 0 0,-9 12-1,3-10 1,-4 0-691,-4-5 0,-1-3 783,6-6 0,-1 0 11,-11 9 1,0-1 587,9-10 0,-2-1-743,-14 10 0,-1-1-29,11-8 1,0-1 584,-10 6 0,0-2-703,-10 2-22,6-6-25,4-8 15,5-6 2,5-4 281,4-7 6,5-4-11,5-7-12,4-2 85,5-4-101,5-2 38,8-13-44,6 7 12,7-8-1,2 12-28,5 1 23,1 2-18,2 2-4,2 4 16,1 3-17,1 2 423,13 4-434,5 3 0,-1 6 928,-2 4-934,-15 5-11,-1 1-2290,0 4 2234,-2 2 1875,11 14-2110,-10-6-283,-4-2 0,0 1-2688,4 5 1622,11 12-3536,-11-15-3981,-1-2 9174,-3-4 0,-12-11 0,-5-5 0</inkml:trace>
  <inkml:trace contextRef="#ctx0" brushRef="#br0" timeOffset="25533">7615 4609 26850,'-33'-49'-4632,"7"19"4632,25 44 0,0 0 0,1-7 0</inkml:trace>
  <inkml:trace contextRef="#ctx0" brushRef="#br0" timeOffset="27023">8671 4201 15996,'4'-5'3450,"-1"1"1360,-3 4-4501,10-21-335,-8 16 12,5-17 37,-17 22-43,-3 2-15,-6-1-4,-1 2-12,-3 1 61,-15 1 52,-7 2 22,-13-1-910,11 0 887,4-3-21,17-1-98,3-1 130,2-1 96,-1 0-84,7-2-5,0 0 44,6-2-67,3 1 23,-1 0 819,5 2-887,-1 0 143,2 1-137,-1 3-17,-1 1 22,0 4 1,0 2-7,-1 3 7,-1 2 44,-3 26-50,2-13 5,-2 19 1,4-21-18,1 2-851,-1 0 863,2 0 0,0-1-6,0-1 40,0 4 16,1-4-62,0-3 29,1-9 28,0-9 38,0-3 220,0 0-158,3-4-28,1-2 841,5-5-897,1-1-5,2-4-3403,2-1 3403,0-2-88,0 0 65,1-1-5,-1 0 28,0 1 0,8-4-34,-5 7-50,5-1 33,-7 8-11,0 2 12,0 1 3331,0 2-3343,0 2 109,-1 1-87,9 9-27,-5 1 0,6 8-6,-6-1 16,0 3-10,-1 1 0,0 1-6,-2 0-34,0 0-3369,-2 0 3397,-2 2-11,-3-2-226,-4 1 226,-1 1-64,-7-1 70,-4 1-11,-7 0-90,-18 11 17,3-10-62,-12 8-297,-6-7 118,10-8-89,-9 0 35,15-10-349,1-4-207,3-2-3486,-7-4 4432,9-3 0,4 1 0,12-1 0</inkml:trace>
  <inkml:trace contextRef="#ctx0" brushRef="#br0" timeOffset="27320">8520 4227 19748,'6'0'4116,"-2"0"-2906,-4 0-975,61-33 186,-21 15-1363,0-2 1,0 0 1093,2 6 497,0 2-436,0 0-118,-2 2-11,-8 3 363,-16 3-369,-4 2 59,-3 0-11,-2 1-12,-2 0 1018,-3 1-2819,-1 0 41,-1 4 1646,-1 2 0,1-1 0,0-1 0</inkml:trace>
  <inkml:trace contextRef="#ctx0" brushRef="#br0" timeOffset="28873">9726 4156 17716,'0'-7'2227,"0"1"-429,0 6 1007,0 0-2560,-65-48 131,25 48-2405,-3-19 1,0 3 2209,0 43-1405,10-1 1429,-2 4-1541,0 5 1451,1 2-211,0 3 204,5 1-57,3 1-12,8-2 0,3 1-73,0 9 422,4-11 0,4-1-422,7-3-14,5-2 1828,4-3-1851,17 6 10,-3-10 16,13 3 16,-6-14 5,19-1 35,-11-7 29,0-5 1,0-3 2235,6-12-2175,8-2 6,-27-6 296,-11 5-303,-6-2 1359,-2-7-1413,-5 5 7,-9-12-76,-1 14 18,-27-10-34,12 17 673,-17-3-638,13 12 34,-2 2 18,-1 3 164,-2 2-194,-11 10-984,12-3 942,-4 6-30,17-4-35,6 0-32,4 1-283,5 7-386,16 2 134,3 0-223,16-3-2213,18-6-1198,-5-4 3844,-10-5 1,-1-2 0,-5 0 0,0-2 0</inkml:trace>
  <inkml:trace contextRef="#ctx0" brushRef="#br0" timeOffset="29189">10269 4272 20190,'-39'-31'308,"0"0"0,1 2 0,15 5-201,25 18 2142,4-3-2159,5 3 914,5-1-926,4 0 79,19-4-84,-6 3 11,5 2 0,1 1-56,3 1 239,-10 1 0,2 3-183,26 14-56,-22-1-11,18 13 0,-29-3 842,-3 4-842,-2 5 0,-2 6-11,-5 5-1,-2 3-3113,-4 5 3103,-3 1 2,-4-14 0,-1 1-25,-1 19-548,-3-10 0,-1 0 391,-2 7-208,2-21 0,-2 2-181,2-3 0,-1 0-547,-2 14-839,-3 12 2002,-6-11 1,9-25-1,-5 4 1</inkml:trace>
  <inkml:trace contextRef="#ctx0" brushRef="#br0" timeOffset="29356">10146 4743 20324,'47'-37'80,"1"-1"1,-3 3-1,-3 8-91,3 14-90,7 2-2634,2 1 1957,5 3-1950,1 2-5488,-4 2 8216,-11 1 0,-21 2 0,-10 0 0</inkml:trace>
  <inkml:trace contextRef="#ctx0" brushRef="#br0" timeOffset="32107">12384 4505 19326,'-44'-6'358,"-1"-1"0,6 1 1,7 0 1870,13-2-1977,11 0 613,5-1-815,11 0 374,5-1-396,30-2-70,-11 6 0,2 1 156,2 0 0,1 0-218,6 1 1,-1 2-40,-7 0 1,-1 2-798,3-1 0,0 0 651,2 1 1,0 0-138,1 0 1,1 0-1373,18 3 0,1 1-224,-15-1 0,0 1-2894,10 1 1,-3 1 4655,6 3 0,-28-5 0,-14-1 0</inkml:trace>
  <inkml:trace contextRef="#ctx0" brushRef="#br0" timeOffset="32510">12718 4718 18825,'-48'10'577,"-1"1"0,1-1 0,-17 4 0,7-1-152,3 1 1017,11-2-1285,12-2-39,10-3 423,11-2-418,9-1 228,11-2-256,10-1-44,11-3 102,9-2-142,9-2-5,6-3-1483,5 0 1471,-27 4 1,0-1-1,0 0 1,1 0-1362,0 0 1,-1 0 1352,1 0 0,2-1-28,12-2 0,0-1-441,-11 2 0,-1 1 463,10-4 1,-2 0-176,10-5 167,-6 0 5,-9-1 29,-8 1 803,-8 0-781,-9-1-6,-6 0 1,-7-2-1,-7-1 6,-5-3 39,-18-11-16,5 6 936,-12-10-813,1 1-56,8 10 33,-5-8 627,15 16-576,2 2 11,4 2 0,2 3-1,3 2 3304,2 2-3337,2 2 163,1 2-241,2 2 0,-1 1-57,4 2-21,2 2-6,5 3-6,4 3-6,4 3 1,5 4-6,3 2 6,2 3-433,2 5 427,-1 4 0,0 4-967,-4 3 967,-2 4-2042,-5 0 2025,-4 3-50,-7-1-79,-4 1-341,-10-12 0,-2 0-2966,-9 18 1036,2-17 1,-2-1 2416,-2-5 0,0-3 0,-1 2 0,-1-1 0</inkml:trace>
  <inkml:trace contextRef="#ctx0" brushRef="#br0" timeOffset="41364">14946 2907 25219,'-5'-6'152,"1"6"-118,4 20-17,0 2 16,0 0-5,-1 0-11,0-1-6,0 1 68,-2 31-68,2-28 6,-2 23 16,1-37 23,-1-2 73,1-4 173,-1-2-195,1-3-57,0-5-16,-2-4-12,2-6 51,-2-28-51,2 11-2333,3-23 2322,2 19-2613,4-3 2608,3-3-6,1-5-130,3-3 130,2-1 0,3 0-1723,2 3 1717,2 5 6,2 5 557,2 7-552,0 7 1892,1 5-1919,0 5 0,-1 6 22,1 3-12,-3 3 1,1 4 0,-3 3-11,1 5 10,-1 2 146,8 16-162,-9-6 11,3 10 6,-12-7-6,-5 1-1541,-4 2 1547,-4 0-556,-7 1 561,-7 1 23,-8-1-17,-7-1 0,2-7 0,-3-1 0,-20 10-3,15-10 0,0-1 3,-19 6 12,-1-2-7,1-3 12,3-4 17,4-2 10,4-6-16,6-3 34,8-3 95,2 0 1904,12-2-1999,4-2 2911,9 1-2962,5-2 1349,3-1-1360,7-1 5,16-2 1,-2 2-3404,28-1 3393,-19 4-7,15 1 7,-14 1-12,3 1-257,2 1 212,1 1-5,1 1-68,-12-1 1,1-1-68,19 2-413,-18-1 0,0 0 144,16 1-168,1-1 820,-12 0 1,1-1-2174,3-1 1,0 1 103,-2-1 1,1 0 1887,0 0 0,-5 0 0,-10-1 0,-2 0 0</inkml:trace>
  <inkml:trace contextRef="#ctx0" brushRef="#br0" timeOffset="42623">15948 2990 13793,'-9'-7'7259,"2"1"-6318,7 6 2140,0 0-2952,-29-12-113,25 9 1,-19-10-6,34 11-16,2-1 10,4 0 7,2-1-1,2-1-6,1-1-5,1-1 0,0-1 0,1-1 17,-3-1-6,-1-2-5,-2-2 5,-4-2-11,0-1 28,-3-10-17,-5 5 6,-1-8 1,-5 10-2,-4 0 1,-3 2 34,-10-3-23,1 8 28,-6 0 44,-7 8-49,6 2 5,-8 4 11,9 4-33,1 4 5,0 3-11,2 4-23,0 4 7,2 2-1,-3 14-3403,9-7 3392,-2 8-11,10-11-319,1-1 313,6 0 0,1-2-5,7-1-2178,2 0 2133,4-2-23,2-1 1971,18 6-2209,-7-12 0,1-2 93,22 7 3,-19-10 1,-3-4 46,5-5-251,15-10 374,-14 0 68,17-17 16,-27 8 73,10-18-11,-19 13 17,3-7 22,-10 10 6,-1 1 17,-2-1 3021,-1 4-3004,-1 0 318,1-3-368,-4 10 851,1-2-970,-5 11 305,1 1-299,-1 6 17,1 0-11,1 6 5,-1 0 6,2 9 0,-2-2-17,0 6-3387,-1-6 3393,0 0-17,-1 0 16,0 0-10,-1-1-1,-1 0 12,1-1 5,0 5-17,2-6 6,-1 3 0,1-9 3403,0-3-3358,0-2 151,0-5-157,0-3-33,0-5 5,0-2 6,0-5 0,1-2 22,4-15 6,6-4 16,8-15-33,-1 13-5,1 3 10,-5 13-10,-1 2 5,8-3-28,-5 9 0,4-1 0,-5 10 0,-2 4 0,0 0-11,0 3 11,-1 3-12,4 7 7,1 9-1,0 2 12,-2 1-1,-3 2 1,-4-6-6,1 4-6,-4-7 6,-1-1-11,-1-2 6,0-1-1,0 0 12,-2-4 10,1 1 24,-2-7 60,1 0-44,-1-6-33,2-2-6,0-3 11,1-1-17,1-2 0,2-2-5,1-2 16,10-7-16,-3 5 10,7-4 12,-4 8 12,11-4-35,-6 5-5,8 0-5,-9 6 10,2 4 1,-1 1-23,0 1 28,2 4-22,-2 2 5,2 4-10,8 9 10,-9-2-16,7 5-1,-12-5-83,4 7 27,-5-5-16,2 4-45,-6-7-39,-2-1-56,2 0-45,0-2-23,0 0-16,0-3-1,1 0 7,0-3-1,0-2 51,3-2 33,-1-1-3453,10-9 3605,-5 1 55,7-6-307,-8 0 358,0-2 11,1 0 22,-1-2 23,0-2 34,-2 1 39,0 0 492,2-10-374,-9 13 3200,1-5-3140,-11 14 255,-3 4-556,-2 1 5,-2 5 6,-9 8-34,4 1 6,-4 7-17,7-3 11,4 1-11,2 0-11,3 1 0,4-1 5,3 0 0,13 8 12,-2-6-23,9 4 0,-5-9 23,2-1-28,2-2 16,0-2 6,1-3 6,11-4 22,-1-5-589,-1-4 583,-9-4 45,-12-11-44,-7 3 22,-1-8-6,-6 4 1,-1-1 83,-6-12-1956,-1 9 1911,-5-8 18,-1 13 431,-3 1-448,-1 1 16,-1 3-33,-2 2 94,-8 0-111,7 5-17,-6 2-5,10 5-23,1 1 11,1 3 1995,3 3-2046,1 2-21,2 4-96,1 3-73,3 0-162,1 4-224,2-1-331,3 2-576,2-1-8308,16 14 8706,-9-14 1,6 4 0,-13-18 0</inkml:trace>
  <inkml:trace contextRef="#ctx0" brushRef="#br0" timeOffset="43305">18205 2751 19843,'1'-5'4458,"0"0"-2503,-1 5-1933,12-4 12,-10 16-17,10 0 5,-12 18 1,2 0-18,-1-1 6,1 0 1,2 0 21,3-1-22,8 12-5,1-11-480,8 8 480,-3-17 16,2-1-11,0-5 12,0-4 5,0-5 5,-1-2 6,-1-8 68,9-10-62,-9-4 16,6-10 1,-12 2-374,0-4 340,-2-2-338,-1-2 349,-2-2-5,-2 0-3015,0 0 2998,0 1-575,-1 2 564,-1 2-2,4-5-43,-3 12-157,7-4-6,-7 20 433,4 2-567,-3 6-95,2 5-101,-1 4 2805,2 5-3180,1 4 721,0 3-2894,7 14 906,-4-7-638,4 9-897,-5-12 696,1 1 465,9 10 2548,-4-9 0,6 8 0,-6-12 0,0-2 1097,0 0 1284,2-3 184,-1-1-73,-1-2-200,-2-3-366,-4-2-257,-3-2-241,-4-2-189,-3-3 1208,-3 1-1965,-1-2 812,0 2-1205,2-3 980,0 1-1018,4-3-29,2 0 0,2-3-10,4 0-1,1-1-6,2 0 1,1-2 11,0-1-6,-1-1 6,0-1 0,-1-2-1,-3-1 1,-1-1-11,-2-1 5,-2-1 0,-3-2-11,-2-1 17,-2-2-6,-1 1 17,-6-6-22,0 9-1,-6-3 7,1 11-7,-2 4 18,-2 2 16,-10 2-11,3 5-11,-8 3-1,7 3 7,0 4-6,1 3-6,0 4-6,4 2-21,-3 17 4,8-6 7,0 11-18,9-9-133,8 17-102,7-9-595,9 12-9,8-16-1404,7 1-988,5-2-6577,2-4 9651,-6-7 0,-16-13 0,-9-6 0</inkml:trace>
  <inkml:trace contextRef="#ctx0" brushRef="#br0" timeOffset="44347">20730 3038 18342,'15'-50'453,"-1"-1"1,1 0-1,-2 4 1,0 1-1,-3 5-83,-3 3 0,-2 4-42,-2 1 0,-1 1 237,-2-25-1459,-7 6 1263,-7 10-55,-7 7-84,-6 9-62,-4 7-28,-4 8-2861,-4 5 2828,-3 10 21,-1 11 1,-2 5 157,16-5 0,1 2-250,-19 11 0,2 3-5,20-9 0,2 2 2,-10 13 1,1 2-6,9-9 0,0 1-14,-6 8 0,2 2 5,7-2 1,2-2 3,-4 19-23,10-23 0,3 0 5,6 24-27,7-18 11,6 7 16,5-22-5,5-5 6,1-6 11,4-4-1725,3-6 1713,3-5-408,2-7 403,3-5 11,1-9-6,1-5 35,0-5-10,0-7-19,-2-5-11,-1-7-6,-18 23 1,0-1 5,-1-3 0,0-1 3,1-3 0,-1-1-1,0-2 1,0-2-3,1-2 0,-1-1 3,2-2 0,-1 0-142,0 0 0,1-3 150,-3 6 1,2-3-1,-1 3 0,1-5 0,0 0 13,-1 3 1,1-3-1,-2 6 9,-4 10 1,-2 2 8,2-5 0,-2 4 0,-3 1 48,-3 9 1487,-3 7-1544,0 5 1616,-2 5-1671,-3 11 3118,-2 3-3085,-4 12 6,0 4-6,-2 4-11,-1 7 0,0 4-2476,2 5 2476,0 6-9,6-10 1,1 1-1138,1-9 1,1 1 1125,0 12 1,0 0-7,2-12 1,1-2-14,1 2 0,1 0-112,4 14 0,1 0-714,0-12 0,2-1 736,3 10 0,2-2-145,12 10 1294,4-8-1398,-7-20 0,1-2-19,12 8 2245,9-1-2117,-17-21 90,-4-6 33,4-11 146,-9-4 62,8-19 3284,-13 7-3245,2-8 402,-6 8-302,-1 1 40,0 1 22,-2 3 23,-1 3 296,-2-2-77,-2 5-320,-3 1-62,-1 5-11,-3 5-101,1 0-5,-1 1-1,3 0-5,1 1 11,0 2-5,1 1-6,2 1 11,3 0 6,4 0-11,3-1 16,12 1-11,-2-3-5,8 1-3404,-6-3 3398,0-3 11,0-2 1,-1-3 32,5-10-38,-8 3-148,3-11 159,-9 5 0,-2-3-2214,-2-1 2219,-2 0-11,-2 0 2231,-2 0-2208,-3 2 5,0 2 34,-7-4-28,0 9 0,-6-1 5,2 11-5,-2 1 169,-9 3-197,3 4 3386,-8 3-3386,6 5-6,-2 3-22,-8 13 11,6-4-425,-4 11 436,9-8-5,4 4-1,2 1-339,5 1 283,2 1-27,5 0-314,10 11 50,1-12-595,12 9 264,-1-16-245,3-2-3464,6-1 2040,2-3-4372,3-1-1856,-1-3 8400,-4-4 0,-14-4 0,-6-4 0</inkml:trace>
  <inkml:trace contextRef="#ctx0" brushRef="#br0" timeOffset="44779">22215 2592 16544,'0'-3'3825,"-1"1"-1271,1 2-2022,-65-10-1102,37 12 830,-18 0 1,1 3-82,16 14 264,-8 11-270,8 12-117,8-8-343,7-4 0,2 0 326,1 4-11,1 9-11,7-15-12,11 8-16,1-9 6,22 14 455,-7-21-450,12 5 0,-9-14-3105,1-3 3111,-1-4 5,1-3 581,-1-5-592,1-3-751,0-5 756,1-3-230,0-3 253,14-14-22,-12 4 13,-4 1 1,-1-1 1290,2-9-1259,9-13 10,-14 15 18,5-13 27,-9 14 388,3-7-332,-13 19 301,-3 4-261,-2 4 1730,-3 3-1619,0 3-78,-1 3-168,-1 2 647,-1 2-720,-2 4 23,-2 3 0,-2 5-12,-2 5 7,0 3-12,-1 4 0,1 4-12,2 2-27,2 15 6,2-10-18,4 9-38,4-14-270,13 11-968,1-11 817,9 7-241,-5-15-410,2-3-637,0-4-2022,-2-4 3820,4-5 0,-14-3 0,1-2 0</inkml:trace>
  <inkml:trace contextRef="#ctx0" brushRef="#br0" timeOffset="44954">22760 2214 22571,'-27'25'-3849,"6"1"-200,24 0 4049,3 3 0,-2-13 0,-1-1 0</inkml:trace>
  <inkml:trace contextRef="#ctx0" brushRef="#br0" timeOffset="46096">22918 2574 26278,'0'35'56,"0"-6"-44,-1 9 4,1-10-4,1 10-18,0-10 6,1 6 0,1-13 6,0-2-1,-1-4-5,2 1 34,-3-8-12,2-1 6,-1-8-5,0-4-1,2-5 17,1-4-16,2-4-7,-1-4 1,4-3 11,-1-4-3392,3-2 3387,1-4 16,2-1-416,1 1 405,2 1 12,0 2-12,0 4-12,1 3 12,-1 3-16,-1 5 49,4 0-66,-5 8 3207,2 2-3202,-7 6 560,0 2-571,0 3 17,1 4-29,5 13 29,-5-2-17,3 10 11,-7-6-6,-1 2 1,-3 1-1,-1 0 6,-1 0 0,-2-1 0,0 6-11,0-8 33,0 1-16,0-12-6,-1-3 17,1-4-34,0-2 50,0-1-21,2-11-7,1 1 1,3-11-12,2 0 23,2-2-23,2-3 12,2-2 5,1-2 17,2 0-22,0 1-1,1 1 1,-1 2-3404,-1 2 3387,3 0 0,-5 8-154,2 1 148,-5 9 1,0 3-12,0 1-45,7 8 6,-3 1-6,6 8-17,-4-2-190,10 11 123,-5-4-22,9 7-11,-6-8-23,0 1-45,2 0-45,1 1-58,2-2-26,1-1-447,19 3 419,-12-6 1,12-1-242,-2-8 427,-12-5 111,8-1 73,-16-7 118,6-10 5,-11-1 34,5-10 34,-11 3 28,-2-2 45,-2-1 44,-2 0 3002,-2 1-2951,-3 1 5,-2 3-6,-2 2 489,-9-3-539,-1 7-28,-7-1-50,-1 8 96,-13 4-192,5 1-16,-8 5-11,10 3-17,0 3-6,0 4-6,3 1-10,0 2-12,1 2-5,2 1-1,1 1-5,2-1 0,2 1-5,4-1 366,1 0-361,2-1 11,2-2 0,2-1-16,2-2 22,3-1-1,9-1-4,-1-6 10,16-1-5,-8-9 0,9-2-12,-7-5 29,13-10-23,-9 3 11,9-8-5,-12 8 6,-2-1 16,-3 0-6,-1 0 18,-2 3 5,-3 1 17,-2 4 27,-3 2-4,-3 4-12,-2 2-40,-2 3 1,-1 1-45,-3 8-5,1-1 21,-2 6-16,3-1 12,0 1-1,1-1-17,3 0 12,2 0 11,4-1 27,13 2-16,-3-6-3386,13 1 3386,-5-6 0,3-3-259,2-2 253,0-5 40,16-13-23,1-13-5,0-2-648,-5-7 642,-16 6 6,-1-5-1,-1-4 6,-2-6 0,-8 11 1,-1-1-21,-3 8 1,-2 0 11,5-12 0,-2 0 8,-5 12 0,-2 2 6,1-2 0,-1 0 8,-2 2 0,0-1 65,1-28-1963,-3 3 1974,-2 9-17,-2 7 1878,-2 7-1889,-1 9-29,0 7 215,0 7-270,3 5 612,-3 5-635,1 12 6,-3 3 6,0 13 5,0 2-6,0 7 1,-2 6 2595,1 8-2607,-1 6-1197,1 8 1196,4-29 1,0 1-21,-1 2 1,1 0-36,0 1 1,1 2-1211,0 20 0,0 2 928,1-13 0,1 1-69,1-8 1,0 3-1,2 1 153,2 8 1,1 1 0,0-6-1,-2-13 1,0-2 0,3 18-1,1 0 1</inkml:trace>
  <inkml:trace contextRef="#ctx0" brushRef="#br0" timeOffset="48099">14798 4581 17458,'-2'-2'1799,"0"0"2171,2 2-3407,3-68-399,3 42-573,-2-14 0,3 2 494,8 21 205,1 2-309,2 3-834,2 1 870,0 3-535,1 2 534,1 3 608,2 1-624,0 1-413,3 2 407,0 2 12,2 2 16,-1 3-22,2 2 11,-1 2-5,9 10-12,-11-3-2197,5 8 2180,-16-6 381,1 11-375,-8-7 6,-2 6-1,-8-10 12,-5-2-16,-4 0 4,-6-1 12,-2-1 0,-3-2 51,-13 2 5,9-6 346,-8 0-145,9-7 3303,8-2-3364,-1-2 6,11-2 140,2-7-202,2 2-34,5-5-22,2 3-11,4 1-17,3 0 28,11-1-39,-5 4 45,21 0-51,-14 3-6,11 3-16,-10 3-6,2 4-5,1 3-23,1 4-1891,0 1 1913,-2 5 6,0 1 0,-3 4-5,1 0 0,-4 3-18,-1 1 12,5 13-11,-9-10 11,-1 7-11,-12-16-6,-9-3-16,-5-2 1880,-10-4-2194,-24 3-34,2-7-1823,-16 1 400,9-8-7505,5-1 9309,5-2 0,19 0 0,9-1 0</inkml:trace>
  <inkml:trace contextRef="#ctx0" brushRef="#br0" timeOffset="52884">8253 5468 13368,'-44'0'1383,"1"-1"1,3 1-1,8-1-397,14-1-207,4-1-236,6 0-190,4 0-157,2 0-95,5-1-34,3-1 45,17-3-68,0 2-10,14-2-12,-2 2-614,3 1 597,5-1 1,3 1-4,-10 2 1,0 0 3,19-1-3,-19 2 0,0 0-1624,11 0 1627,-2 1-12,-4 0-206,-4 1 212,1-1 11,-13 1 17,-2 0 12,-16 0-1,-3 0 488,-6 0-527,-3 0 1688,-5 0-1688,-7 2 11,-6-1-5,-6 2 16,-25 2-2200,7-1 2183,15-1 1,0 0 5,-18 1 8,14 0 1,-1 0 14,-18 0-12,19 0 1,-1-1-743,4 0 1,1 1 780,-15 1 6,-8 1 40,14-1-85,25-4 29,-2 2-1,30-3-22,5 0 0,8-1 1953,23-2-1972,2-1 1,9-1-1,-5 1-9,-10 1 0,0 0-446,10-1 0,6 0 0,-14 1 451,-11 2-2273,-5 1 2268,-5 0 0,-8 1 28,-6 1-5,-9 0-12,-9 2-11,-10 0-11,-27 4 11,4-2-120,-20 3 120,11-2 0,-5 0 0,-2 0 5,-2 1 18,1 0-1,0 0-1480,4-2 1486,5 1-942,7-1 925,8-2 941,9 0-963,9-2 1500,8 0-1388,4-1 2224,14 0-2168,14-1-84,6 0 2473,11-1-2501,-5-2 0,3-2 0,4-1 16,1 0-5,3 0 6,1-1 0,0 0 143,-1 0-149,-16 2 0,1 1 6,13-3 5,9 1 118,-17 1-57,-15 3 18,-1-1 11,-17 3-34,-2 0-22,-3 0-124,-8 0 809,-1 0-1043,-8 0-499,1 2-6950,0 1-1216,3 2 8922,2-2 0,6 0 0,2-2 0</inkml:trace>
  <inkml:trace contextRef="#ctx0" brushRef="#br0" timeOffset="71983">1734 7194 19557,'-39'11'935,"1"-1"0,-17 7-436,84-14-382,6-1-4278,29-1 4178,-32-1 0,1-1-14,5 0 0,2-1 10,3 0 1,4-1-52,0 0 1,4-1-1,1-1-33,5 0 0,1 0 1,1 0-455,0-1 0,0 1 0,0-1 473,-1 0 0,-1 1 0,-3-1-21,5-1 0,-3 0-777,-2 1 1,0 0 776,-4-1 1,-1-1 287,-5 1 0,-1 0-260,-6 1 1,0-2-368,6-6 1,-3 0 495,1-4 17,2-9 1375,-48 13-1123,-29-5 0,-10 2-124,-10-4 11,0 1 0,-1 1-72,23 10 0,3 0 25,-2 0 0,0 0 204,-28-8 17,3 1-38,8 1-52,7 2-416,3-3 226,16 6 1543,5-2-1621,13 8 529,9 0-557,4 2 2923,9 1-2962,6 1 22,7 4-11,30 9-5,-12 2-7,-4 2 1,0 2-447,8 9 438,-19-9 0,-1 2-24,9 13-29,-3 2-28,-4 4-1052,-4 0 952,-5 1-785,-8 0 549,-8 1-185,-8-1-358,-12 1-824,-9 1-3517,-12-1 4764,-11 5 1,18-23 0,0 0 0</inkml:trace>
  <inkml:trace contextRef="#ctx0" brushRef="#br0" timeOffset="72810">5144 7618 21384,'13'-44'452,"1"1"0,-1 0 0,5-18 1,-1 7-1205,0-3 1212,-1 3-90,-1 4-57,-1 6-44,-2 5-45,-1 6 764,-2 6-831,-1 6 394,-2 8-450,-3 5-28,-1 4-11,-1 4 10,-1 7 7,1 6 305,-1 8-316,0 5-18,0 7 17,-4 23-50,-1-10-970,-3 17 953,-1-17-6,0 1 0,0 0-5,-3 1 11,0 0 6,-2-2-1205,-1-2 1199,0-4-218,-1-5 218,2-5 0,2-7 22,2-5 12,2-7-17,2-6 1719,1-4-1719,1-7 1430,0-5-1419,0-24-3088,1 2 3082,2-17-10,1 6-1417,2-5 1416,1-5-11,3-6 11,-2 29 0,0-1-14,1-1 1,0-1 2,0 1 0,1-1 0,1 1 0,0-1-12,0 3 1,1 1-831,10-28 831,1 9-375,0 7 375,2 9 0,-1 8 0,-1 7 0,0 7 2096,0 6-2097,-1 2 1,1 7 1660,0 4-1649,1 6-277,1 5 277,0 3-11,-1 4 112,0 4-101,-1 2-179,-4 1 0,1 1 173,2 9-2,-4-9 0,-1-1-20,-2 1 11,-3-1-11,0-1 5,-4-2 1683,0-3-1711,-3 9 40,0-13 5,-3 3 12,1-14 685,-2-6-680,1-2 436,-1-3-436,1-4 6,-1-4 5,2-6-16,-1-4-1,1-5 6,1-3-5,2-3 5,1-2 12,5-3 5,8-15-23,1 11 0,3 2 1,3 2 0,3 2-527,14-11 521,-19 28-11,-1 6 5,0 3-5,-1 4 11,-1 3-5,2 5-12,9 12-6,-5-1-5,8 9-450,-9-4 439,1 1-39,0 1-29,1 1-38,1 1-40,1 0-319,17 11 162,-9-10-95,14 8-107,-11-13-144,1-3-186,2-2-251,1-3-355,0-3-603,1-3-1104,1-4 2638,-9-4 1,-2 0 0,-3 0 0,13-2 0</inkml:trace>
  <inkml:trace contextRef="#ctx0" brushRef="#br0" timeOffset="73393">6882 7262 20727,'9'-44'1107,"-1"1"0,0 3 1,-5 9-638,-9 18-94,-4 4-96,-3 3-56,-1 3-45,-4 3-22,-2 3-11,-3 4-29,-2 5-27,-1 3-28,-1 3-18,-1 3-16,0 0-5,-5 12-18,10-7-505,1 6 495,16-10-23,4 7 16,6-9 1,5 4 11,3-12 11,3-2-16,2-4 5,2-1-6,1-4 34,10-6-22,-7-1 5,8-7-5,-8-1 505,-1-2-477,-1-3 10,5-10 1,-7 5 0,3-6 11,-11 9 17,-1 3 11,-3 2 17,-2 2-6,-1 5 45,-2 1-118,-1 5 1,-1 1-7,-1 10-4,0 1-1,0 8-11,-1-2 11,0 2-5,1 2-1,1 12-5,3-8 6,2 9-12,3-12 6,20 14-5,-8-15 21,16 9-684,-12-20 663,4-3 5,1-2-3201,4-6 3195,1-4-1227,2-5 1233,1-7-12,2-3 12,-1-4 6,0-4 2,-13 6 1,0-2 8,11-16-1,-14 13 1,-2 0 17,4-16-250,-9 9 0,-2-2 227,6-21 0,-8 18 1,0 1 21,0-18 1,-1 0 16,-1 2 6,-2 2-5,-1 6 21,-2 5 18,-1 8 117,-1 2-123,-2 15 212,0 2-256,-2 13 2418,-4 10-2436,-2 3 1725,-5 12-1730,0 5-23,-1 5-1211,-2 7 1211,0 5-16,-1 5 16,2 6 6,6-11 0,0 0-1272,4-8 0,0-1 1263,-1 13 1,2-1-9,3-13 1,0-2-487,1 1 0,1-1 489,1 0 0,1 0-81,6 30-39,6 0-96,5-4-123,4-2-179,5-3-291,3-5-668,3-5-3425,-12-19 1,0-2 4377,7 4 1,-2-2 0,-21-20 0</inkml:trace>
  <inkml:trace contextRef="#ctx0" brushRef="#br0" timeOffset="73942">7295 7246 24131,'50'-36'-4,"-1"-1"0,6 1 0,-1 7 1,-17 19 1,-3 4-425,2-3 0,0-1 416,0-1 0,-3 0-6,16-10 11,0-3 6,-15 3 0,0-2 17,16-13-6,-20 12 1,0-3 63,-5-9 1,-4 0 30,3-9 174,-9 11 1,-5 0 174,-8-6-153,-6 12 28,-2-3-5,-2 14 447,-4 0-542,3 7 274,-5 1-470,6 9 552,-2 5-552,3 7-1,-1 8-10,-3 5-1,1 8-16,-1 7 16,0 5-818,1 6 813,0 4-6,3 3-11,2-15 0,2 0 0,1-10 0,0 0 0,0 10 0,1-1-11,1 13-3112,1-1 3106,2-4 6,3-3-95,1-7 89,1-5 12,0-7 5,1-2 22,-3-14 547,1-1-541,-3-12 3347,0-6-3285,13-29-801,-5 7 739,9-25-3072,-4 0 3066,-3 10 6,6-13-5,-6 19 16,1 2-5,1 3-1,0 3 6,0 3-11,0 5-1662,4 3 1640,-6 9 2268,5 2-2280,-8 9 6,1 5 0,1 6-11,5 18 5,-3-4 12,4 13-40,-1 9 12,-6-9 1692,-3-5 1,0 3-1788,5 23-127,-6-29 1,0 0-18,3 7 1,1-2-351,4 6-497,7 12-1144,-4-18-7579,-2-5 9384,-1-5 0,-8-13 1,-3-5-1</inkml:trace>
  <inkml:trace contextRef="#ctx0" brushRef="#br0" timeOffset="74117">8920 7424 22251,'-3'-3'2840,"2"1"-880,1 2-2828,-28-20-454,20 19-3198,-20-13-5086,27 23 9606,1 0 0,0-5 0,0-1 0</inkml:trace>
  <inkml:trace contextRef="#ctx0" brushRef="#br0" timeOffset="74983">9337 7473 21937,'1'-9'2207,"-1"2"-1574,0 7-79,9-67-1409,-3 33 956,-1-6 0,1 2 28,1 13 309,-1 13-376,1 2-23,1 4-22,1 2-12,2 3 6,1 2-11,1 4 23,2 3 5,7 13-39,5 17-6,-5-5 619,-2 9-636,-13-17-50,-3 10 23,-2-6-18,-2 7-21,-4-11 21,-3-1 18,-4-2 27,-3-1 23,-11 0 39,7-8 17,-5-1 95,6-13-56,6-6 22,1-6-2776,8-5 2777,1-4-6,3-4-194,6-4 155,4-1 5,6-2-6,4 1 35,19-12-63,-7 11-1895,15-6 1885,-12 15 33,3 2-45,0 3-11,1 3 5,0 2-10,-1 4-603,1 1 614,-1 2 2058,1 1-2075,-1 1-6,0 2-11,14 0 0,-3 1-1952,-4 1 1963,-10 1 1687,-18 1-1675,-10 0 880,-2 3-825,-18 9-39,0-1 1,-13 8-2281,0-3 2280,-3 4 6,0 0-28,1 2-44,3-1 50,5 1 5,4-1 0,6 11 5,3-9-5,9 7 2258,3-11-2263,15 7-6,-2-8 11,22 10 11,-13-15 8,6-5 1,2-1-9,3-3-3,-7-2 1,0-1 67,2-5-48,-2-2 11,-2-3 6,-3-3 6,-4-2 77,1-11-4,-8-8-63,-4-2-5,-12-16-22,-7 17 2921,-6-11-2921,-3 15-6,-2 0 0,-3 4 39,-15-4-17,6 11 85,-26-3-90,20 14-3248,-12 3 3231,17 3-376,1 4 337,-2 8-173,11 1 134,-2 7-23,15-1-50,3 2 228,2 2-363,6 2-83,2 0-119,6 0 2989,4 0-3313,5 1-281,4-2-397,3-1-3454,2-4 1,1-2 2714,3 2 1,13 5 0,-38-20 0</inkml:trace>
  <inkml:trace contextRef="#ctx0" brushRef="#br0" timeOffset="75318">10890 7316 19143,'1'-7'4475,"1"1"-3473,-2 6 1933,0 0-3348,-8-52 424,5 44 160,-8-28-160,8 54 73,0 9-84,2-6 5,0 3-10,1-1 5,4 13-23,6 0 12,2 1 226,16 2-237,-6-20-1,22 8-1718,-16-17 1752,9 0 6,-12-8 0,-2-4 0,-1-4 16,-2-4-5,-1-4 17,-1-4-11,-1-1 5,-2-3 6,-1-2-1,-2-3 7,-2-2-6,0 0-1,-3-1 18,1-11-23,-2 3-28,-1 2-11,-3 12-22,-1 13-56,-1 4 1712,0 4-1813,0 1-1165,0 14 257,0-1-5292,1 20 6379,2-8 0,-1-3 0,1-8 0</inkml:trace>
  <inkml:trace contextRef="#ctx0" brushRef="#br0" timeOffset="75708">11712 7271 27807,'-23'56'123,"5"-14"-117,11 0-12,3-14-485,1 1 519,2-3-22,0 1-1,1-3-10,1-2 194,1-2-189,0-4 5,2-4 23,-1-2 76,-1-5-36,0-2 4,0-3-4,0-5 208,1-4-225,1-5-18,1-4 6,0-4 17,1-4-16,1-3 16,0-2 11,7-17-631,-3 11 569,5-10 1,-4 19-1,0 4-16,1 5-80,0 3 69,-1 6-40,1 4 1,0 4-29,1 6-16,1 4-23,0 6-45,2 6-38,1 3-57,1 4 221,0 3-316,2 1-72,1 2-531,3-1 1,2 0 64,10 9-448,-7-8 1,2-1-136,8 0-1102,5 0-2611,2-3 5198,-18-13 0,-1-2 0,2 1 0,-1 0 0</inkml:trace>
  <inkml:trace contextRef="#ctx0" brushRef="#br0" timeOffset="76134">13005 7662 20358,'10'-51'1120,"-1"-1"0,0 6 1,-2 5-427,-4 7-106,-2 3 353,-3-4-593,-2 11-102,-5-1-67,-4 13-28,-4 6 1,-6 3 116,-23 7-167,6 4-633,-18 7 622,14 2-3875,-2 4 3846,4 3-44,1 2 483,5 1-500,-4 16-12,13-10 12,-1 10-5,17-14-18,6 0 12,2-3 0,6-2 0,4-3 11,6-2 5,4-4-10,4-2 10,3-5-10,2-4 5,1-2 11,16-13 0,-10 0 0,12-13-5,-1-13-994,-11 4 996,-11 10 1,-2-2 2,6-15 1398,-1-5-1420,-1-6-154,0-4 179,-12 25 0,0 0 5,0-1 1,0-3 25,6-14 0,0-1-20,-4 11 0,-1 1-417,5-13 1,0 1 433,-6 17 0,-1 0 45,4-9 0,-2 1 19,5-15-47,-8 24 0,0 1 1336,-3 0-1349,-2 9 1184,-2 5-1230,-3 8 783,0 4-783,-10 29 0,2-3 0,-11 26-744,3-4 744,-1 9 0,-2 7 0,9-27 0,1 1 0,0 2 0,0 1-155,-1 18 1,2 7 64,3-8 0,3 5 0,1 3-1104,3-6 1,1 3-1,1 0 1,0-2 464,-1-8 1,1 0 0,-1-2 0,3 0 728,5 19 0,2-1 0,-2-13 0,1-1 0,1-3 0</inkml:trace>
  <inkml:trace contextRef="#ctx0" brushRef="#br0" timeOffset="76621">14244 7133 16228,'13'-62'946,"-1"0"1,-1 4 0,-1 3-588,-4 16 0,-2 2-51,0 3 0,-2 2 207,-2-24-1640,-5 10 1467,-4 9-56,-3 7 1690,-6 3-1831,5 13-55,-4 3 996,8 16-990,-2 7 27,-2 14-16,-3 12-107,0 3 0,0 4-517,2-8 1,1 2 516,-7 17 0,0 1 0,5-11 0,0-1 677,-1 1 1,1 1-678,0 1 0,0 0 0,0-1 0,1 1 0,2-2 0,0 2 0,3-4 0,2 2 0,0-2 0,0 7 0,3 0 0,1-7 0,0 2 0,3-4 0,5 3 0,3-3 0,3 1 0,4-2 0,3-1 0,5-2-37,3 0 0,4-2-210,4-1 1,2-2-224,5-1 0,2-1-561,5-3 0,0-1-3885,-1-3 1,0-2 4475,-3-4 0,-4-2 0,5 2 0,-19-10 0</inkml:trace>
  <inkml:trace contextRef="#ctx0" brushRef="#br0" timeOffset="77354">15424 7344 16896,'1'5'4089,"-1"-2"1459,0-3-5441,16-37 138,-12 28-156,12-28 62,-16 37 639,0 0-523,-2-4-250,0 0-6,-4-4 6,0-2 0,-1 0-11,0-2-1,-1-3 1,1-3-6,-1-2 11,1-4-11,0-3 6,2-3-1,2-1 6,2-1-3375,0 2 3376,4 2-7,7-5 12,1 11-17,6-3 0,-2 12-6,2 3-27,2 3 22,2 2-1,1 4 7,2 2-6,1 4 11,1 6-6,11 16-5,-2 15-446,-3 2 463,-9 7 11,-15-12-2136,-5 19 2113,-7-12-5,-5-7 0,-4 0-6,-11 7 11,6-15 1,-2-2-656,-16 13 647,5-11 0,-2-1 3,6-6 0,-1 0-6,-10 8 0,-1-1 3,10-9 0,-1-1-3,-11 7 1,-1-1-103,13-9 1,-2-1 143,-11 3 0,2-3 1700,4-7-1613,-6-28-89,31 0 10,3-21 1,14 12 5,6-1 0,4 1 1,3 2 16,1 2-23,3 3 2303,0 3-2297,1 3-16,12 2-23,-8 5 0,10 2 614,-10 5-614,4 3 1074,3 3-1086,4 3-89,2 2-3050,3 2 2893,2 2-991,0 1 1,1 0-103,-16-6 0,0 0-3489,16 6 1,-2-1 4839,-5-2 0,-19-7 0,-9-2 0</inkml:trace>
  <inkml:trace contextRef="#ctx0" brushRef="#br0" timeOffset="77535">16300 7644 24956,'-7'-6'2213,"2"2"-1704,5 4 242,0 0-522,-41-60-216,29 38-728,-11-12 1,4 1 714,17 20 337,2 1-337,1 4 0,1 0 0,2 2 0,1 2-225,2 2 885,1 1-1376,2 1-483,0 2-1327,4 1 2526,2 6 0,-7-5 0,-1 1 0</inkml:trace>
  <inkml:trace contextRef="#ctx0" brushRef="#br0" timeOffset="78201">17481 6957 26726,'-43'-24'152,"7"6"-96,28 24 5,-2 0 6,-8 3-33,2-2-6,-6 1-11,3-2 5,0-2-11,-2 0 12,-10-1-6,7 0-6,-8-2 50,5-1-27,8 0 5,-3-1 23,8-2-40,5 1 6,1 1 0,3 0-11,2 1-6,-2 2 6,1 2 5,-2 3 1,0 4-1,-2 2 12,0 3-1,-2 2 7,0 4-1,0 0 22,-6 15-27,4-8-12,-4 10 6,6-12 0,-4 14-16,4-11 10,-1 9-11,3-14 6,2-2-11,0-2 16,2-1-11,2-7 12,0-2 21,2-7 40,0-3 17,0 0 22,2-1-39,2-4-5,2-1-18,3-5-20,2-2-41,1-3 0,1-3 0,0 0 0,9-12 0,-6 8 0,15-13 0,-13 16 0,6-3 0,0 8 0,-5 6 0,5 1 0,-7 6 0,0 1 0,0 3 0,-1 3 0,1 4 0,0 3 0,5 12 0,-2 4 0,4 13 0,-9-8 0,-4-2 0,-6-11 0,-3-1 0,-1-1 0,-4-1 0,-8 7 0,-2-6 0,-8 5-125,3-9-356,-11 3 117,6-8-118,-6 0-139,9-7-281,1-2-543,3-5-2347,1 0 3792,2-7 0,6 6 0,2-1 0</inkml:trace>
  <inkml:trace contextRef="#ctx0" brushRef="#br0" timeOffset="78651">18027 6834 20991,'0'-3'3142,"0"1"370,0 2-3417,-68 15-683,39 3 624,-13-2 1,1 4-571,14 16 590,0 6-33,-1 2-1,1 3-8,9-11 0,1 2-14,-4 20 0,7-8 0,4 1-2318,4 10 2320,5-23 1,3 1 11,7-2 0,3-2-929,13 19 918,-6-20 0,2-2-3,18 9 0,4-4 0,5-3 0,1-6 11,2-5-22,-4-6 33,-3-6 136,-6-6-80,5-13-28,-17-4 1,4-11-6,-18-1-6,-3-3 27,-4-4-27,-2-3 0,-3-1 12,-4-1-6,-5 0-22,-3 2-23,-3 2 0,-3 4 0,-2 3 2284,-3 5-2284,-3 3 0,-2 5 1026,-3 4-1026,-2 3 0,-1 3 0,-1 5 95,-12 9-95,1 9 0,3 3 571,9 3-571,15-4-276,2 13-104,8-8-3390,3 10 3053,13-12-406,4 1-210,11 0-3027,4-1-1102,8-1 5222,9 1 1,-19-13 0,0-2 0</inkml:trace>
  <inkml:trace contextRef="#ctx0" brushRef="#br0" timeOffset="78951">18639 7273 27494,'-2'-42'154,"0"1"1,1 3 0,4 8-48,13 17-29,3 2-5,1 1 5,2 3-16,1 2-17,1 2-6,0 2-5,-1 3-6,1 3-6,0 4 0,0 7-10,-1 4 7,-2 7 1,-1 4-20,6 12-421,-7-8 1,-1 1 425,-3 9-757,0 1 764,-2 3-24,0 0-16,-1 1-28,-1 1-22,-2 1-40,-2 0-50,-2-1-95,-2-1-250,-1-18 1,-1 0-484,0 14-651,1 6-3097,-5-24 4837,-4-2 0,3-13 0,-2-2 0</inkml:trace>
  <inkml:trace contextRef="#ctx0" brushRef="#br0" timeOffset="79133">18752 7736 19439,'0'-44'164,"0"0"0,0 3 1,4 7 1012,12 12-1149,5 1-1066,5 0 993,4 1-45,5 0 810,4 3-972,2 0-128,5 2-271,1 1-909,-11 6 1,1-1-4137,19-2 914,-21 4 0,-2 1 4782,4 1 0,-18 2 0,-8 2 0</inkml:trace>
  <inkml:trace contextRef="#ctx0" brushRef="#br0" timeOffset="79454">19442 6862 22330,'-15'-43'915,"0"-1"0,0-1 0,3 7-518,6 13 650,-1-18-907,5 27 345,3-7-412,1 19 92,3 3-137,1 1 78,9 11-78,-1 1-6,8 13 45,8 20-11,-5-4-212,-8-12 1,0 4 186,1 7 0,-1 0-416,-5-7 0,1 2 385,0 8 0,1 4 0,-2-2-622,-2 1 0,0-1 607,-2-3 0,1 2 0,-1-2-10,1 9 0,-1-2-9,1 4 1,-1 1-760,1-1 1,-1 3 667,-2-4 0,-1 4 0,-1-1-228,0 1 0,-2-1 1,-2 2-452,-2-6 0,-2 2 0,0-1 1,-1-3-2371,0 0 0,0-2 0,-3-3 2810,-7 13 1,-1-9 0,4-16 0,5-15 0</inkml:trace>
  <inkml:trace contextRef="#ctx0" brushRef="#br0" timeOffset="79934">20605 7136 18892,'22'-38'567,"0"1"0,-1 0 0,8-14 0,-5 9 1585,-9 17-1317,-5 4 247,-5 8-819,-1 4-156,-13 30-12,0 1 17,-11 25-17,0-3-968,-3 7 1,-2 3 877,8-18 1,0 1 3,-1 1 0,-1 4 1,2-4-8,0-2 1,2-2-14,-1 2 0,-1 1-3,1 0 0,0 1-112,0 0 1,0 2-52,-5 18 1,1 1 0,5-14 0,1 0-85,-3 15 1,2-1-155,7-19 0,2-2-881,1 0 1,2-1 463,1-2 1,0-1-2479,4 28-6521,3-12 9589,2-13 0,-2-19 0,-2-9 0</inkml:trace>
  <inkml:trace contextRef="#ctx0" brushRef="#br0" timeOffset="80167">21077 7087 18809,'-8'36'50,"1"1"1,-1-1-1,-1-2 1417,-7 18-1467,3-12 0,0 1-17,3-10 1,1 1 179,-4 10 1,1 0-371,-3 18-129,2 1-207,3 0-304,5 1-3723,7-9 0,2 0-4398,2 9 8968,1-15 0,0-7 0,-2-22 0,-1-8 0</inkml:trace>
  <inkml:trace contextRef="#ctx0" brushRef="#br0" timeOffset="80641">21499 7429 20428,'9'-46'317,"-1"-1"0,0 4 1,2 8 1137,9 17-1354,4 1-23,2 4-27,3 2-2892,2 3 2875,14 1-23,-11 4 107,7 2-101,-14 4 297,0 0-303,-3 6 98,-1-1-98,-2 4-11,2 9 12,-8-3-18,3 16-5,-11-13-6,-1 9-17,-7 1 29,-2-8 2731,-5 6-2726,-2-11 23,-2-2 1403,-1-1-1398,-2-3-23,-1-1 544,0-3-521,0-1 11,1-2 84,-6-3-39,6 0 90,-9-6-85,12 0 29,-2-4 11,7 2 11,3 0 22,1 1-39,2 1-16,2 0 10,1 1-83,2 2 5,3 0-11,3 2 17,8 6-23,-1 2 12,7 7-6,-5 0 11,2 3 6,1 2 28,11 16-51,-8-9-3403,8 12 3370,-12-11 50,-1 1-239,-3-1 205,-2 1 6,-4-1-39,-5 7-5,-7-11-23,-8 2-39,-9-13-85,-6-6-178,-7 0-404,-3-6-1282,-5 0 2044,-6-2 0,21-1 0,0 1 0</inkml:trace>
  <inkml:trace contextRef="#ctx0" brushRef="#br0" timeOffset="148813">915 10376 20414,'-3'1'2005,"0"0"437,3-1-2285,82-4-2159,-27-1 2024,-16 2 1,7-1 0,-3 0-543,0-1 1,-2-2 533,3 1 0,2-2-3,2 1 1,1-2-936,1 1 1,1-1 926,2 0 0,0 0 0,0-1 0,3 0-576,-2 1 0,2-1 1,-1 0 566,-13 2 0,-1 1 1,2 0-296,11-3 1,2-1-1,-3 2 281,2-1 1,-4 0-119,-2 0 0,1-1 99,9-2 0,-1-1 25,-19 4 0,-1 0 25,12-6 0,-6 0 29,-11-1 16,-6-4 1153,-26 6-1158,-11 0 1744,-9-4-1750,-8 0 180,-26-12 10,22 15 0,0 0-320,-1 0 0,0 1 227,2 2 1,1 1 126,-6-1 2325,4 1-2404,6 3 275,0-2-392,13 6-28,0-1-23,11 5 3036,3 2-3047,3 2 1,6 5 16,14 11 0,2 4-28,4 5-6,-2-1 0,0 2-5,-1 19 11,-11-9-5,3 14-40,-12-13-356,-4 1-293,-9 20-984,-5-27 1,-2 0 1677,-2 3 0,-1-1 0,-9 9 0,8-20 0</inkml:trace>
  <inkml:trace contextRef="#ctx0" brushRef="#br0" timeOffset="177679">5171 10154 17899,'-9'-58'1742,"0"0"0,1 5 0,-2 11-1199,-2 23 73,-9 4-453,4 7 83,-18 19 0,-5 8-94,-9 16-1072,9-8 1,2 2 952,11 0 1,5 0-28,-1 7-96,-2 9 96,14-1 11,6-12-23,2 8 12,5-15-12,3-3 1,2-1 27,4-4-11,0-3 28,2-5 17,2-4 1860,1-2-1837,2-7 72,13-13-78,-4-3-1198,7-11 1214,-8 3-22,-1-2 135,8-16-90,-8 11 17,4-9-17,-11 16 0,-2 4-39,-2 3-17,-2 5-6,-2 3-16,-2 5 1361,-1 5-1373,0 8-22,-1 7 6,-2 9 22,0 28-11,-2-5-679,-4 3 0,-3 2 662,1-16 0,0 1 3,-5 12 0,-1 2 5,-2 6 1,-1-1-7,4-11 1,0 0-905,-3 14 1,1-1 898,5-16 0,1 0-3,0 16 1,0 1-6,2-14 0,-1 0 5,0 13 0,-1-1-553,1-18 1,-1-1 549,-1 0 1,-2 0-1017,-7 12 1,-2-2 993,3-12 0,-1-1 20,-5 8 0,-1-3 454,-12-1-448,2-11 16,0-13-6,2-11 7,2-13 10,2-9-356,9-7 1,2-4 338,-5-22 1,8 14 0,1-2 278,7 7 0,1 0-287,-1-2 0,3-1-17,7-20 1,4-1 567,-3 13 1,3 0-594,0 5 0,3-1 0,1 2-73,6-4 1,1 3-62,3-1 0,2 1-85,1 1 1,3 0-568,0 3 1,2 1 449,1 2 0,0 1-106,1 3 0,1 1-197,-2 3 1,2 1 390,-2 3 1,1 1-4624,10-3 1,-1 2 3994,12-5 1,-2 3 0,-41 18 0</inkml:trace>
  <inkml:trace contextRef="#ctx0" brushRef="#br0" timeOffset="178247">5701 10300 25275,'54'-1'309,"-5"-3"-231,-25-10-16,1-1-17,-1-2-6,0-2 11,0-1-5,-2-1 28,-2-1 95,2-12-2011,-7 9 1932,1-8-282,-10 13 333,-2 3 45,-2 1 0,-1 3-51,-4 2-16,-2 3 1831,-4 2-1860,-2 3 374,-2 1-401,-2 2-18,-2 3-21,-3 3 5,0 5-6,-2 2 1,1 2-7,0 3-3396,2 1 3385,2 3-5,-1 11 6,7-7-6,2 9 11,7-13 23,5 0-40,2-1 17,6-1-11,3-2-17,6-2 29,3-2-7,4-2-5,6-3-5,3-4-4,-4-4 1,2-1 1337,19-5-1324,-15 1 1,0-2-6,20-9 0,1-4 17,0-3-17,-3-3 0,-5-5 0,-4-2-11,-6-5 16,-5-3-11,-15 7 1,-1-3 8,-5 8 0,-1-1-17,4-10 0,-2-1 22,-5 9 1,-1-1-1,-1 0 0,1-2-2,-1-1 0,-1 0 10,0-2 1,-1 0-9,1-1 1,-2 1-4,0 0 1,0 1 11,-1 2 0,0 0 39,2-25-6,-3 10-129,-2 12 146,-2 10 0,-3 9-16,-1 7-18,-4 6-21,-1 5-46,-2 7 34,-2 7-6,-2 10 34,-9 31-22,6-6 483,6-12 0,2 1-483,-2 23-3,8-29 0,0 0-1,1 1 1,0 0 0,2 0 0,0 0 2,0 1 1,1-1-3,-1 0 0,2 1-3,0-1 0,1 1 0,0 1 0,0-1-14,3 1 0,0-1-20,1 1 0,0 0-42,2 0 1,1-1-65,0 1 0,2-1-93,0 0 1,2-1-112,0 0 0,0 0-1587,1-2 0,0-1 1166,1-1 0,-1-1-2215,13 22-6851,-3-11 9443,-6-9 1,-9-16-1,-4-7 1</inkml:trace>
  <inkml:trace contextRef="#ctx0" brushRef="#br0" timeOffset="178399">6624 10200 19882,'-7'-7'4139,"1"1"-3338,6 6 112,0 0-672,-45-64-2855,34 42 2645,-15-14 0,7 0 611,28 16-664,2 4-2734,13-5 2526,1 8-1412,27-5-1540,-7 5 3182,-9 4 0,-1 1 0,-6 2 0,0 1 0</inkml:trace>
  <inkml:trace contextRef="#ctx0" brushRef="#br0" timeOffset="180507">8514 10414 14913,'24'-51'864,"-1"1"1,-2 3 0,-2 4 574,1-6-906,-5 3 560,-4 3-774,-2 5 743,-2 4-581,-1-2-285,-2 13 1744,0 0-1850,-3 15 1357,0 4-1413,-1 2 1052,0 10-991,-3 28-67,0-5-17,-4 23 413,0-17-402,-1 1-16,0 1-1957,-1 2 1945,1-2 28,0 19-10,3-16 10,1 11-39,2-11-851,1-16 879,0 1 106,1-18-55,-1-5 0,1-5-29,-1-6-10,0-6-12,0-6 6,1-5 16,0-20 6,3 6 1756,2-14-1778,5 12 5,0-2 440,3 0-434,2 1 6,13-15-32,-11 29 1,3 2-3,18-25-11,3 13 0,5 12 5,-10 9 6,11 1 0,-15 11-11,0 3-329,12 9 340,-12 2 0,8 9-3098,-15 0 3075,-3 2-1037,-2 5 993,-4 1-1521,-1 3 1459,-2-1-75,-3 3-42,-1-2 1307,1 13-1520,-1-12-90,1 9-112,-2-15-118,1-2-105,1-2-158,1-3-163,0-3 974,0-3-1041,-1-5 3447,0-3-2869,0-3 341,0-5 909,3-9-226,-4-1 762,9-15 1255,4-9-1501,-3 6 146,5-5-275,-12 19-57,0 1-72,-2 4-67,-2 3-84,-2 2-128,-2 4-108,-2 1-94,0 3-40,-2 0-45,2 1 57,1 4-57,1 2 6,2 2 6,1-2-3415,2 0 3409,1 0-1148,3-2 1148,3-2-11,4-1 11,5-1-5,3-2-7,6-2-4,3-3-7,3-3-11,-9 0 1,1-1-109,0-2 1,0 0 118,-1-1 1,-1-1 2691,21-14-2630,-14-16-5,-17 15 1408,2-17-1398,-19 22 12,-3 0 0,-4 4 17,-3 1 0,-4 3-1668,-4 4 1685,-1 2-245,-14 3 211,6 4 145,-11 3-157,9 4-21,-2 5-12,1 4 23,-10 11-46,11-2-4,-5 10 1628,17-7-1668,2 2 429,4 1-401,4 0 28,3 12-39,5-11-17,3 9-6,5-13-56,14 8 29,-3-10-1009,29 11 902,-15-18-627,16 3 515,-9-11-59,-9-4 1,1-1-4,21 0 199,-18-2 0,-1-1-2840,19-4 2815,-1-3 61,-1-4-206,-2-2 302,-19 1 0,0 0 39,14-8 34,6-10 22,-25 7 39,-5-1 39,-6-1 523,-5 1-500,-2 0 39,-5 2 0,-1 2 731,-4 1-507,-5-5-269,-2 7 3208,-6-3-3241,-1 9 443,-2 4-500,-3 1-5,-2 2 51,-17 2-79,9 5-23,-11 1 1,4 12-727,0 6 704,1 3-11,6 4-309,-1 16 309,13-16-3051,-6 18 3046,17-24 5,2 0-6,3-2-11,16 12 12,-4-14 16,15 6-5,-9-17 5,1-4 467,0-2-478,0-3 233,-1-3-222,11-8-5,-7 0 11,18-15 2018,-17 7-2018,6-6-11,-11 5 16,3-8-5,-4 7 16,1-6-10,-7 11 66,0-1-33,-4 7 6,-1 1-17,-5 8 1367,-1 1-1406,-5 4-1,-1 1 1,-6 6-17,-7 10 16,4-2 12,-5 7 0,8-6-11,2 2-6,2-1-6,1 2 12,4-2-6,2-1 5,1 0-10,4-1-1,3-1-11,13 6 12,-2-6 5,11 3-6,-5-9-800,2-2 806,-1-3-128,13-3 134,-11-1-6,8-5 17,-15-1 0,-2-5-12,-3-1-16,-2-4 5,-3-1 6,-1-3 6,-2-2 5,-2-4-11,1 0 0,-2-2 0,1 0 0,-1-1 11,0 0 1,1 1 795,1 1-767,5-7-29,-1 9 0,4-5 104,0 12-93,0 1-16,2 3 5,1 2-11,1 3-17,-1 3 23,0 2-6,-2 0-6,0 5 12,-2 2-6,0 5 0,-1 2 0,-1 3-12,-2 3 18,2 13 16,-4-5 1,0 10-1,-5-8-22,0-1-11,0 0 11,-1-1-17,1-1 23,0-1-17,7 7 5,-1-9-5,5 5 0,-1-12 5,3-2 6,12-2 17,-4-5-12,11-2 1,-8-4-6,3-3 0,0-1 6,1-6-1,0 0-5,-2-2-399,0-3 388,-3 0 0,7-11 39,-2-4-11,-1-3-17,-7 0-3253,-9 8 3259,-1-1 16,-1 1-177,-1 1 149,-2 2 276,-1 1-254,-3 4 7,-1 1 5,-3 2 11,-3-1-22,0 5 3312,-5 1-3329,-6 5 260,1 2-260,-5 3 0,3 2 0,-1 4 0,-1 2 0,2 3 0,-2 2 0,-2 9 0,4-4 0,-1 6 0,7-4 0,1 0 0,0 9 0,5 0 0,0 0 0,6-4 0,3-10 0,4-1 0,4 0 0,12 1 0,-2-4 0,9 2 0,-4-8 0,2-2 0,19-2 0,-12-2-328,13-3 328,-18-4 0,-1-2 0,-2-4 0,6-11 0,-9 2 0,4-11 0,-12 6 0,-3-3-637,-1-2 637,-2 0 0,-2-1 0,-1 1 0,-2 2-374,-2 3 374,-1 3 294,-2 3-294,-1 3 632,-2 4-632,0 0 0,0 6 0,0 1 413,0 5-413,0 1 0,0 7 0,0 1 0,1 8 0,1 0 0,1 5 0,2 1 0,1 4 0,3 16 0,-1-8 0,6 27 0,-6-23 0,0-5 0,-1-1-2038,1 6 2038,0 10 0,-6-16 0,-3-1 0,-6-2 0,-17 6 0,1-11-541,-13 4 541,5-15 0,-2-2-2538,-1-5 2291,-1-2 1060,3-1-2437,-5-8-157,14 1-3937,1-6 5718,17 0 0,4 6 0,1-1 0</inkml:trace>
  <inkml:trace contextRef="#ctx0" brushRef="#br0" timeOffset="180879">12589 10370 20901,'0'6'3971,"0"-1"-1417,0-5-2374,5-69-40,0 41-9,5-27 1,2-1-2915,1 20 2799,-2 6 1,-1 0 22,-1-8-5,0-3 0,-2-4 180,0-3-198,0-3 1,1-4-799,0-1 804,1 0-5,1 2 5,-2 6-5,-1 7-2237,-1 1 2270,-3 15 620,-1 1-597,-2 16 325,0 3-357,-1 3 1092,0 1-1133,-1 3 3281,-2 2-3281,0 6 0,-4 7 0,0 6-3056,-2 7 3056,-1 6 0,0 7-215,2 4 215,0 5 0,4 5-395,2 5 395,3-16 0,3 4-1110,2 4 1,2 0 1005,-1 2 1,1-1-76,3-1 0,1-2 554,-3-13 0,1-2-798,0 1 0,1-1-261,1-1 1,0-1-869,0-2 1,0 1 1551,2 1 0,-1-3 0,2 4 0,-2-5 0</inkml:trace>
  <inkml:trace contextRef="#ctx0" brushRef="#br0" timeOffset="181053">12434 10195 23780,'-22'-44'362,"1"0"0,0 5 1,11 5-173,30 3-151,3 10-27,17-6-18,-1 11-33,6 1-622,7 2 359,7 3-262,-26 6 1,0 0-34,2 0 1,2 2-813,1-1 1,2 1 1408,9 0 0,-3 1 0,5-1 0,-1 1 0</inkml:trace>
  <inkml:trace contextRef="#ctx0" brushRef="#br0" timeOffset="182270">14861 10264 24099,'2'-46'508,"1"0"0,0 4 0,-2 7-161,-3 15-100,-1 5-79,-3 5-51,0 4-33,-1 4-39,0 3 0,-4 14-28,1 2 16,-2 12-5,1-1 6,0 3-17,1 2 22,-1 0-22,2 2-6,0 0-3397,-1 14 3391,3-13 6,-1 8-5,5-18 0,0-5-1,1-3-5,1-4 23,1-5 33,0-4 78,0-2 3308,0-9-3374,0-12-35,0-4 12,3-25-356,-1 12 345,3-17-12,-2 20 0,1-1 12,1-20-20,-1 16 0,0 1 14,4-20-6,1-1-1832,3 2 1838,2 2 0,1 6-1083,2 5 1077,1 6 6,8-2-5,11 8-2172,3 8 2149,-2 11 5,-8 16 1107,-9 4-1106,0 6-1,-1 5-1345,-1 5 1340,-2 4-620,-2 4 609,1 21 1764,-7-10-1759,-4-7 1,-1 3 10,-3-1 1,0-2-9,-1-5 0,0 0 3,-1 1 0,0-2 0,-1-2-16,-2-5 10,0-3 12,0-5 5,-1-4 2866,0-5-2838,0-4 1323,1-3-1289,1-14 293,1-1-332,5-28-23,2 10 17,7-16 0,1 9-564,0 9 1,0 0 574,8-17-3,-2 9 1,1 2-3011,4-4 3002,7-5-717,-10 21 701,-1 4 4,-1 5-21,6 1 5,-6 7-1338,6 2 1327,-7 6 1911,12 9-1916,-8 1 4,9 9 792,-9 2-830,5 13 16,-6-4-27,3 9-35,-10-9-156,4 13 28,-3-11 2122,4 11-2279,-3-15-84,2-2 32,3 0-295,3-2-185,3-2-151,4-2-197,3-3-189,3-2-337,3-4-512,1-4 277,1-3 398,0-2 481,13-11 1523,-14 0 439,7-10 3253,-6-24-2700,-18 12 328,9-21-563,-21 21-107,-2 0-161,-1 2-169,-2 0-107,-3 5-83,-1-1 319,-5-1-509,-3 8-74,-4-1-50,-4 12 123,-13 2-190,3 5 67,-24 10-118,17 3-420,-11 9 392,13-1-33,3 3 11,1 3 5,-4 13 543,7 4-571,2-1-370,10-5 365,7-16-6,3-2-5,11 2 6,0-8 632,19 1-604,1-12-7,2-5 80,22-20-40,-25 4-17,14-14 11,-22 8 167,-2-1-116,7-17-45,-6 11 112,10-23-56,-15 25-207,3-7 213,-9 16-168,-1 3 162,-2 3 6,-3 5-51,-2 2-5,-2 4 5,0 1 577,-10 16-638,-1-1 5,-9 14 183,1-3-200,0 3 12,-2 2-1295,0 2 1278,2 0 5,2-1-271,4 2 238,2-3-28,4 1-292,3 13 34,4-11-240,4 10-298,4-13-369,3 0-874,6-2-3036,3-3-4689,1-5 9264,-2-5 0,-9-7 0,-4-4 1</inkml:trace>
  <inkml:trace contextRef="#ctx0" brushRef="#br0" timeOffset="182638">17065 10050 20950,'14'-41'502,"0"0"1,0 4-1,-6 9 1382,-9 20-1716,-3 4 574,-3 3-652,-6 4-12,-4 4-11,-6 7 322,-3 5-355,-6 4-6,7-4 0,-1 0 451,-16 12-477,15-10 1,-1 0-14,-9 9 0,1 0-6,3 0-1069,2-1 1047,3 0-23,1-2-153,3-1 103,2-2 0,2-1 6,3-3 39,3-3 582,2-5-515,2-6 17,4-2 0,2-9 1109,1-4-1093,2-8 23,1-5 17,2-4 22,2-5 6,3-3-538,2-1 577,0 0 11,2 1 17,1 2-6,2 3 152,8-6-191,-6 13-22,6-2-51,-9 15-10,-1 4-18,-1 2-11,-1 4 17,1 4-28,2 4 0,0 6 0,2 5-11,1 5 5,0 4-95,0 2 1,0 3-2008,4 10 1836,-4-8 1,1-1-698,4 6-1473,4-1-3999,3 3-3154,1-7 9595,-3-4 0,-12-16 0,-5-7 0</inkml:trace>
  <inkml:trace contextRef="#ctx0" brushRef="#br0" timeOffset="183089">17551 10268 23685,'-5'-8'1720,"1"1"-1177,4 7 913,0 0-1947,-62-28 524,45 31-36,-18-6 1,3 5 7,27 28-16,-2 13-22,3-9-40,1 0-118,2 1-201,-1-1-375,3-1-611,2 0-2618,2-1-5543,2-5 9539,-1-4 0,-2-12 0,-2-4 0</inkml:trace>
  <inkml:trace contextRef="#ctx0" brushRef="#br0" timeOffset="183295">17532 9708 24743,'14'6'-2234,"-2"7"497,2 23-2043,-2 1 3780,3 9 0,-7-22 0,0 0 0</inkml:trace>
  <inkml:trace contextRef="#ctx0" brushRef="#br0" timeOffset="183945">17886 10248 22071,'1'-10'2594,"-1"3"-2023,0 7-105,13-68-1293,-7 40 981,2-12 0,0 2 64,-2 19 309,0 5-448,1 4 168,0 5-208,1 2-22,1 3 0,0 5 0,0 4 11,1 7 11,-1 3-17,0 5 1,-1 3 634,-3 1-652,-2 2 7,-1 1-12,-2 12-12,0-9 12,-2 8-5,0-14-1,-1 0 6,0-4 0,-1-2 0,2-4 6,-2-6 11,2-3 11,-1-5 0,0-2 11,1-2 6,0-4 27,-1-11-44,1-3-11,0-10 28,1 2 56,3-19-56,1 7-2184,4-15 2179,4 13-12,4 0 11,2 0 0,3 1 0,4 5-394,13-7 389,-9 15-6,10-3-17,-14 16-6,0 6 1,-3 3 5,-2 2 0,0 5-11,-3 2 12,0 6-7,-1 4-5,0 5 0,-2 3-207,-1 3 224,1 14 6,-4 5-18,-2-1-5,-5-5 2019,-2-15-2014,-1-2-5,-1-1 565,-2 2-565,-1-7 12,-1 0 27,1-9-6,2-3 274,0-2-290,1-3 17,2-6-23,-1-2-3381,2-6 3393,2-1-731,4-1 719,2-3-2024,3-3 2030,0-4-27,12-16-12,4-5 33,1 1-11,0 5 45,-1 11-34,-8 9-16,11-3-1,-15 16 472,1 2-460,-7 6-6,-2 3-11,1 3 0,0 5 11,0 5-17,1 3 6,0 5 11,2 1-17,0 5 6,0 1-1,0 2-55,7 16 28,-5-11-23,5 11-33,-5-16-32,2-1-114,1-1-146,2-2 1028,1-1-1375,2-5-2045,10 2-67,-7-11 2846,10-1 0,-21-9 0,-1-2 0</inkml:trace>
  <inkml:trace contextRef="#ctx0" brushRef="#br0" timeOffset="184387">19270 10089 25239,'11'-30'114,"0"0"1,6-15-3,-19 51 711,-4 16-711,-1-2-705,-3 13 694,0-5 27,-2 7 1,-1 3-95,0 4-1382,1-3 1,2-1 1380,3-7-5,2 2 181,1-2-187,2-2-10,2 7-1,1-11-11,2 5-2092,2-14 2159,7 4 283,-2-8-317,6 2 2264,-2-9-2230,12-2-2279,5-11 2217,2 0 2320,9-17-2309,5-15-10,-8 4-794,-16 11 0,-2 1 800,1-7-51,-2-1 55,4-13-10,-7 10 5,6-23-11,-14 25 2576,1-10-2548,-5 5-17,-2 9-22,-2-7 5,0 13 56,0-12-44,-1 15 2355,1-6-2372,0 17 36,-1 4-109,0 2-728,0 3 168,3 7-336,0-1-656,6 9-2200,2-2-5563,2 0 9399,0-1 0,-6-5 0,-2-3 0</inkml:trace>
  <inkml:trace contextRef="#ctx0" brushRef="#br0" timeOffset="185012">20077 10106 22778,'-2'-5'2497,"1"1"242,1 4-2733,15-45 28,-11 43-18,11-31 1,-15 56 34,-3 3-29,-1 3-5,-4 3 0,-2 0-6,0 1-11,-1-1 33,-3 12-38,3-12 10,-1 8 7,5-15-1,1-3 0,0-3-11,1-5 50,1-2-16,2-6-6,0-5-11,3-6 0,2-6-6,1-3 0,3-5 0,5-14-605,-1 4 617,5-10-1,-3 8 1,1-2-373,8-17 367,-5 12-6,6-10 0,-7 18 12,7-6-1,-6 12-16,6-2-1,-9 15 1,0 2-28,0 4 603,0 2-581,6 6 384,-4 2-378,3 6-12,-6 4 1,-1 4 16,-2 3-17,-1 3-11,-3 2 23,-2 2-23,-1 1 17,-1-1-5,-1-1-23,-1-2 22,0-2-5,0-2 11,-1-2 5,0-3-5,-1-3 6,-1-2 5,2-6 0,-1-1 6,2-5-11,-1-9-1,1 0 7,1-10-12,2 0-6,3-3 17,12-15 6,-2 7 18,10-11-35,-5 13-365,1 1 365,2 1 0,-2 3 0,1 3 0,-2 2 0,-1 3 0,-2 4 0,-1 3 0,-2 3-3271,-2 3 3271,0 1-2188,-2 4 2188,-1 2 163,0 6-163,-1 4 0,1 2 0,-1 4 0,0 2 2269,0 3-2269,5 15 0,-2-7 2735,2 12-3077,-3-11-1686,4 20-1310,-3-13-6493,1 11 9013,-6-23 1,-4-15 0,-1-6 0</inkml:trace>
  <inkml:trace contextRef="#ctx0" brushRef="#br0" timeOffset="185674">21409 10042 23254,'-8'-43'480,"0"-1"0,0 4 0,2 8-155,2 14 665,1 6-873,2 4 212,0 5-290,0 1 122,5 12-133,0 1-11,5 12 6,1 1 417,2 6-440,0 4-1453,2 4 1475,-1 3-5,1 1 11,1 0-11,0 1 22,1-1-28,2-1-11,1-2 0,3-2-467,0-3 467,2-5 6,-3-5 27,-2-6 29,-5-8 22,-4-5 67,-1-13-106,-3-5-17,2-13-6,0-3-439,0-5 456,1-5-17,1-4 1,-1-3 621,2-3-611,-1 0-427,2-1 416,0 3-1222,0 3 1177,1 4 18,0 6-1,0 7 290,4 1-391,-4 12-44,3 3 551,-4 9-1089,8 14 174,-2 1-135,8 11-118,-5-2-156,1 4 689,2 1-2985,12 16 190,-5-10-670,9 11 3700,-6-11 0,-16-15 0,0-2 0</inkml:trace>
  <inkml:trace contextRef="#ctx0" brushRef="#br0" timeOffset="186313">22525 10247 13883,'2'-5'7080,"0"0"-4728,-2 5-1534,8-62-185,-6 34-373,3-9 1,-1-2 540,-9 5-476,1 10-56,-6-3 83,-7 10-256,2 7-35,-8 2-27,4 6-3404,-2 5 3387,-1 3 5,-11 13-16,8 0 0,-7 9-624,12-3 618,1 1 6,3 3-1,3 0 7,3-1 16,3 1-23,3-1-5,2-1-5,4-2 5,3-1-148,3-1 160,4-3-7,4-1-16,4-3 11,4-2-11,3-4 0,2-3 11,3-4 11,1-4 0,1-5-234,13-14 240,-13 1 5,8-9 6,-19 4 11,-1-1 6,-4-3 61,2-8-50,-8 10 28,-1-4 6,-8 17 572,-2 3-567,-3 4 77,-4 5-172,0 4 12,-3 5-7,2 3 3278,1 2-3260,2 1-12,0 0 0,2 1-17,1-1 23,2 0-6,1-1 1,3-1 424,8 3-358,15-4-39,-3-2-5,9-8-17,-12-6 5,3-5 1,1-5-7,1-3 12,0-6-392,-1-3 397,0-5-2036,-2-6 2031,-2-4-22,-2-7-12,-2-5 29,-2-6-15,-6 11 0,0-2 0,-3 10 1,0 0-6,3-15 0,-1-1-6,-2 14 0,-1 2 17,1-2 0,0 1-2,-1 1 0,0 1-12,-1 2 0,1 1 0,-2 4 0,0 1 0,2-23 0,-2 10 0,-3-1-1274,-2 18 1274,-2 1 0,-3 19 0,0 7 258,-3 8-258,-1 8 0,-3 7 0,-3 7 1558,-2 7-1558,-1 7 868,-1 7-868,-1 7-577,10-26 0,1 2 577,-1 2 0,2 0-747,-2 2 0,2 0 747,0 1 0,1 2 0,-2 17 0,2 1-640,4-14 0,0 1 640,0 13 0,1-1 0,6-16 0,1-2 0,2 0 0,2-1 0,2 0 0,3-1 0,1-1 0,3 0-243,11 12 0,4 0-130,4-3 1,1-1 452,-3 1 1,7-6-81,9-16 0,7-6 0,-9-3 0,1 3 0,3-14 0,-1-1 0</inkml:trace>
  <inkml:trace contextRef="#ctx0" brushRef="#br0" timeOffset="186654">23462 10252 15311,'-3'-10'6200,"0"1"-5034,3 9-214,-17-64-168,11 39-2081,-4-13 1,1 3 1828,6 20 603,0 4-776,1 3-74,0 2-83,0 3-68,1 1-61,1 1 2505,-2 1-2544,0 2 5,0 3 6,-1 4-1424,0 4 1430,-2 3-18,1 1 1,-1 3-6,2-1 5,0 2-5,2-2 6,0 1-6,3-3-11,2 0 16,3-2 29,9 3 1401,-2-6-1418,7 2-12,-4-10 12,1-1 0,0-4-6,1-2 6,-1-4-17,2-4 5,-1-2-16,0-2 11,0-1-11,-1-5 17,0-1 50,4-19-34,-6 8 0,3-14 18,-7 11 10,0 2 17,-1-1-11,-1 3-32,-1 3-52,1-3 0,-5 12 0,-1-3 0,-3 16 0,-1 1 0,-1 6 0,-1 1 0,-1 2 0,-2 9-24,1 8-222,1 3-174,2 5-224,3-6-297,1 2-482,2 1-1030,0 1 2453,2 3 0,-3-13 0,-1-2 0</inkml:trace>
  <inkml:trace contextRef="#ctx0" brushRef="#br0" timeOffset="188347">24036 10140 25534,'37'16'199,"1"-1"1,-3-1 0,-2-4-99,3-11-6,2-2-34,3-4-441,0-2 442,2-2 0,-1-3 33,15-10-50,-16 3-981,8-7 1009,-22 5 6,-5 0-18,-6-3 1,-5 0 94,-6-12-458,-6 10 392,-6-5 89,-16 12-101,1 7-11,-10 4 1,5 8-1,-4 7 28,0 4 0,-3 7-33,0 6 5,0 4-28,-1 7-2594,2 3 2595,0 4 213,3 1-250,13-11 0,1 0 14,-2 16-28,1 12-1,20-19-94,22 15-40,4-12-30,-6-16 0,3-1-642,20 8-1260,8-4 1677,-21-13 0,-1-2 1,4 2-1,-1-3 1</inkml:trace>
  <inkml:trace contextRef="#ctx0" brushRef="#br0" timeOffset="195138">4623 12240 23819,'17'-11'947,"-5"2"-706,-13 7-45,0 1-17,-1 0 79,1 1-101,0 0-101,-1 0-28,1 2 5,-1 1 63,0 5-35,-1-2 1,-1 3-1,1-3 12,-1-1 0,1 0 17,-2 1-12,1-2 0,-2 0 1,0 0-12,0 0 0,0-1-5,-1-1-12,1 0 6,-1-1 0,1-1 6,0 0-1,0 0 51,-2-3-50,2-1 50,-4-6-62,5 2-10,-1-6-7,4 1 1,0-3-6,1-18-28,1 7 0,3-14 11,2 12 0,5 0 0,3 3 1,4 2-1,13-6-6,-4 9 1,11-3 0,-6 11-6,16 3-3392,-10 5 3392,11 7-12,-15 6-410,-3 6 417,-1 8-1,-4 2-2113,-4 6 2113,-5 3 1,-6 4-80,-5 3 82,-9-8 1,-3 0 13,-8 18 374,2-16 0,-4-1-380,-14 15-10,-6 1-299,16-24 1,-1 0 300,-1 1 0,-1 0-8,-1 0 0,-3 1-6,-13 13 0,-2 0 17,10-9 0,0-1-3,-10 9 1,-2-1 10,4-7 1,2-4-7,10-9 1,0-1 11,-12 2 0,1-4 25,3-6 2103,-3-9-2125,22-7-6,4-7 17,6-4-11,4-4 155,10-12-195,2 7 57,8-7-23,0 12 17,2 2 1767,2 4-1779,2 1 24,13 2-7,-7 5-27,11 2-1598,-9 5 1592,3 3-202,3 3 140,2 4 1,3 1-85,12 4-11,-11-2 0,1 1-680,-6-2 0,-3-1-3381,22 7 4218,-13-4 0,-3-2 0,-9-3 0,0 0 0</inkml:trace>
  <inkml:trace contextRef="#ctx0" brushRef="#br0" timeOffset="195339">5531 12626 26274,'-47'-18'300,"1"0"1,4 1 0,7 2-133,16 3 378,5 0-513,5 0 1,5 2-17,6-5-73,4 6 114,4 0-243,1 7-79,1 1-330,2 3-145,1 3-969,2 2-3014,3 3 4722,3 3 0,-10-7 0,0 1 0</inkml:trace>
  <inkml:trace contextRef="#ctx0" brushRef="#br0" timeOffset="195989">6350 12284 20450,'6'-54'573,"-1"0"0,0 5 0,0 4-197,1 2-18,1 3-39,0 1-2933,1 5 2878,-2 5-29,0 5 1349,-1 5-1450,-2 5 946,-1 5-1019,0 5 711,-1 8-744,0 5 3342,-1 9-3331,0 6 6,0 7 0,-1 6 130,-3 4-150,-1-7 0,-1 0-2590,-5 21 2568,3-18 0,0 0-9,-5 15-822,2 0 766,2-1-89,3 0-179,3-1-258,3-2-392,6-1-774,5-4-3550,5-2 5304,7 0 0,-11-19 0,2-4 0</inkml:trace>
  <inkml:trace contextRef="#ctx0" brushRef="#br0" timeOffset="196542">7031 12122 24032,'-30'-47'121,"0"1"0,3 3 1,10 7-44,23 17 1068,4 0-1118,2 0 17,2 1-6,15-6-16,-4 6-1087,13-4 1064,-6 8 11,4 2-11,1 2 6,0 3-2274,-1 2 2273,-2 3 1,-3 2 238,9 9-255,-13 1-6,11 19 1,-21-7-1,3 11-6,-12-7-16,-2 16 17,-4-8 5,-4 11-28,-6-13 0,-3 0 29,-4 9 200,1-9 1,0-2-191,-4-3 23,0-4 0,1-6 3028,1-5-2994,1-5 16,2-3 6,2-3 225,1-5-68,0-10-96,5-1 12,1-10-12,3 6-11,4-2-28,2 2-27,4-1-18,2 3-5,1 1-6,2 4 618,2 3-623,2 3 108,1 2-136,2 3 16,1 3 1,2 3-18,0 3 18,12 14-18,-10-4 18,7 9-18,-13-5-5,-2 2 6,-1 0-12,-3 3-5,0 12 11,-7-9-1171,-4 11 1165,-13-13 6,-23 13-56,-1-11 14,9-10 0,-1 0-126,-18 4-78,-3-2-667,-1-2 165,13-9 1,1-2-1158,-17 3-7874,-9 1 9148,29-10 0,15-1 0,7-2 0</inkml:trace>
  <inkml:trace contextRef="#ctx0" brushRef="#br0" timeOffset="197317">9115 12342 24447,'15'-45'3,"0"1"1,2 2 0,6 10-10,6 21 1,3 6-877,5-3 1,1 0 873,4 1 0,1 0-1414,4 0 0,2 0 1416,2 1 0,0 1 3,2 0 1,2 1-6,-4 1 1,4 1-1,-3 0-9,8 0 1,0 1 6,-10 1 1,4 0 0,-5 1-25,1 1 1,-2 1-9,-2 2 0,-1 0 4,-3 1 1,-2 1-42,-3 0 1,-3 0-129,25 8-725,-10 9 556,-24-5 68,-17 7 79,-28-6 122,-18 0 96,-15 1 22,22-10 0,-1-1 11,-4 1 1,-1-1-25,-2 1 1,0 0 73,-2 1 1,-1-1 420,-1 0 0,-1 0-339,1 1 0,-1 0 28,-1-1 0,1 1 8,1-1 0,-2 1 31,-2 1 0,-4 1 1,5-1-169,3-1 0,2 0-28,-20 7 1,4-2-4,12 1 352,20-6-357,10 0-6,23-8 1,13-1-12,12-4-6,8-3 307,13-3-312,8-4 152,-18 3 0,6-3 1,-3 1-154,0 0 1,-1 0-150,3-1 1,4-2-1,-5 2 161,-7 1 0,-3-1 3,0 1 0,0-1 0,-2 0 0,-1 0 2,-2 0 1,-1 0 11,26-11-392,-11-1 470,-3-11-1875,-21 6 1830,-6-11 12,-21 9 523,-8-5-513,-8-3 1,-6-4 17,-2-2 677,-4 0-593,1 2 34,-1 2 279,-6-7-1862,11 16 1616,0-4-40,15 19 1932,5 3-2038,3 7 143,2 2-193,1 3 662,5 6-702,0 2 1,6 8 11,1 2-6,3 6 0,2 5-5,2 5-12,2 6 17,0 4-377,0 4 366,-2 4 0,-2 2-6,-2 3-11,-6-15 1,-1 0-314,-2-10 1,-1 1 77,1 21 0,-1 2-664,-4-12 0,-1-2-1185,0 1 1,-1-1 2100,-2 1 0,0-6 0,-1-9 0,1-1 0</inkml:trace>
  <inkml:trace contextRef="#ctx0" brushRef="#br0" timeOffset="197921">12539 12330 25696,'-9'-56'78,"0"1"1,1 3-1,9 9-67,23 17 23,3 6 0,4 0 5,23-9-1357,-21 12 0,1 2 1341,16 0 5,-15 9 633,-2 1-644,-1 3 0,-3 2-12,-2 4 12,-3 3 446,6 11-457,-9 0-12,12 27-11,-20-19 17,2 16 17,-13-20-6,-4-2 1432,-4 0-1421,-14 7 136,1-7-135,-10 4-12,6-9 11,-3-1-5,1-1-3398,-1-2 3409,0-2 45,-8 1-11,9-4 5,-4-1-2257,12-4 2274,4-1-179,2 0 179,4-1 2243,3 0-2276,2 0-29,2-1-5,4 1 3271,2 1-3265,6-1-7,3 1 359,15 1-380,8 6 10,2-1 7,12 13-1,-21-5 6,9 7-6,-13-5 11,-1 2-11,1 1-16,-2 2-1,13 19 6,-19-14-5,7 13-7,-22-19 24,-3-2 4,-6-1 7,-5 0 5,-6-2-28,-5-1 0,-21 2-39,6-5-51,-17 3-871,9-7 1,-1 0-6249,-16 1 7209,7-2 0,4 0 0,17-3 0,2 0 0</inkml:trace>
  <inkml:trace contextRef="#ctx0" brushRef="#br0" timeOffset="199813">4553 14075 22895,'0'-4'1199,"0"1"1036,0 3-2207,-1-28-11,1 21 5,-1-19 0,2 28-5,0 2 6,1 1 21,0 0-16,-1 0 174,-2 5-135,-3-4-5,-3 2-12,-2-6 1,0-1-7,-2-1 12,0-1 62,-3-6-56,2 1-1,0-7-3386,4 2 3376,3-3 22,2-12-40,1 3-10,3-10-7,3 7-4,3-1-24,3 0 24,3 2-12,1 5 0,2 2 11,2 6-17,1 2 6,0 5 0,0 3 0,0 3-11,10 12 5,-8 1 18,8 13-24,-11 0-1909,0 3 1909,-4 4-1662,-2 2 1657,-5 2 0,-3 2-7,-3 2 7,-6 3 6,-6 1-11,-7 1-1,-7 3 0,-8 0 1,-4 2 22,12-20 0,0 1-82,-2 1 1,-2 3 0,1-4 84,3-7 0,1-2 424,0 0 1,-1-1-409,-7 3 1,-2-2 11,3-6 0,0-2-12,1-1 1,0-2 25,-17-3 11,21-14 76,-4-10-3,6-12 1916,5-11-1984,13-5-33,11 9 2894,9 2-2900,15 1-33,-1 8 1202,12-5-1185,-7 12-17,4 3-68,13 7 1,3 3-12,8 2-291,-4 1 1,-2 3 184,-3 6-140,0 4-179,0 1-398,-1 1-880,0 1-4127,-2 0 5920,7 2 0,-27-9 0,-1-1 0</inkml:trace>
  <inkml:trace contextRef="#ctx0" brushRef="#br0" timeOffset="200020">5375 14454 23387,'-23'-40'11,"0"-1"0,0 4 1,8 9 1928,16 21-2024,2 2 746,1 1-1440,9 2 301,1 0-1400,10 4-4508,0 0 6385,8 4 0,-13-4 0,-1 1 0</inkml:trace>
  <inkml:trace contextRef="#ctx0" brushRef="#br0" timeOffset="200632">6584 14283 22198,'41'-48'655,"0"0"0,-3 6 0,-9 3-5179,-21 5 4736,-4 6-16,0-11 1038,-5 10-1055,-3-2 886,-3 1-902,-3-2 117,-10-10-40,-6 6-364,-2 1 197,0 15-17,7 15 3049,0 3-3060,-3 8-2749,-1 3 2744,-2 9-860,-2 5 854,0 7 0,-1 2-34,0 6-151,10-11 0,0 2 163,-10 16-7,12-15 1,1 0-6,-3 13 5,4-1-125,4 0 148,5 11 2527,4-14-2560,7 7 1193,5-19-1182,4-6-6,5-1 5,2-7-10,3-4 1064,2-5-1054,1-2 1,1-7 199,2-4-197,-3-7 1,2-4-3351,18-19 3353,-18 15 1,-1 0 10,8-17-922,-14 10 950,-1-1-554,-2 0 565,-2 1-125,3-9 159,-7 13 6,2-4-17,-8 17 11,0 3 2517,-2 4-2539,-2 2 1179,-1 3-1235,-1 2 914,0 5-908,0 3-23,0 17 0,-2-1 425,-1 13-425,-3-4 0,-3 4-305,-1 2 305,-1 3-871,-2 1 871,2 1-51,3-11 0,1 0-3091,-1 18 3007,3-17 1,2-1-308,2 13-786,6-1 41,3-1-981,7-2-4200,4-2 6368,6 0 0,-10-19 0,-1-3 0</inkml:trace>
  <inkml:trace contextRef="#ctx0" brushRef="#br0" timeOffset="200856">7453 14101 28378,'-12'-26'40,"1"12"-29,7 41 0,-6 20-39,2-7-1885,-5 15 1768,3-15-225,2 2-308,2 2-593,3-1 1246,5-7 1,1-2-1,-2-4 1,5 14-1</inkml:trace>
  <inkml:trace contextRef="#ctx0" brushRef="#br0" timeOffset="201945">9349 14185 17875,'-45'6'380,"-1"0"1,5 0 0,5-2 2004,11-1-2010,-2-2-240,12-1 928,8-3-1058,18-2 1,14-4-12,15-3-16,12-2 74,-21 6 0,3 0-72,3-1 1,1 0-832,5-1 0,0 1 837,2-1 0,3 0 4,-4 2 1,4-1 0,-1 0-731,2 1 0,0 0 0,0 1 730,-1-1 1,1 1 0,-2 0-324,16-1 0,-5 1 313,-20 4 1,-3 1-48,27-1-40,-12 1 158,-13 2-118,-13 4 22,-13 1 40,-15 5-1,-12 3 0,-15 3 6,-10 4 344,-10 2-344,-6 2 5,26-11 1,0 0 2,-3 1 1,1-1-1,0 1 0,-1 1 489,0-1 1,-1 0-487,2 0 1,0 0 4,0-1 1,1 1-3,1-2 0,2 1 31,-27 10-22,10-2 873,7-3-924,12-3 11,8-2 25,9-4-25,6-2 2330,10-2-2324,5-3-1561,11-1 1555,7-2-349,29-7 327,-22 2 0,1-2 16,1 1 1,1-2-428,0 0 1,-1 0 421,16-5 0,0-1 11,-1 0 23,-2-1 16,-2 0 12,-3-1 22,-5 0-17,-6-2 73,0-11 45,-16-5-84,-5-2 11,-18-2-11,-7 8 2272,-7-1-2211,-5-3 40,-3 0 39,-3-3 39,-1 2 17,-2 0-11,2 4-18,0 3-21,3 4 254,4 5-92,-1 0 1002,9 8-1288,1 1-45,10 7-10,2 3-29,7 7-17,2 1 12,7 9-6,2 1 5,2 5 1,4 3 0,2 5-1,1 1-980,12 19 975,-9-10 0,-9-13 0,-1-1-11,5 13-11,-1 2 34,-3 1-46,-3 2-22,-4 1-1266,-5 2 1109,-3 0-195,-5 1-343,-5 0-571,-6-2-1647,-3-2 2969,-6 1 0,10-21 0,0-3 0</inkml:trace>
  <inkml:trace contextRef="#ctx0" brushRef="#br0" timeOffset="202597">12184 14190 21355,'-9'0'1244,"2"0"-662,7 0 0,0 0 667,-64-43-1030,46 22-138,-16-8 1,4 0 41,28 3-11,6-1-17,3-2-17,7 1-10,6 0-3393,6 1 3392,5 1-11,6 3-41,5 2 25,3 2-10,-11 10 1,1 2 3,17-3-26,-18 6 1,-1 1 7,7 2 18,-2 4-17,-5 4 0,-3 5 2659,-4 3-2681,-3 4 5,-2 2-6,-1 14 12,-7-8-23,-3 11 11,-7-12-16,-3 1 16,-5 0-16,-3 1 11,-6 0-28,-17 12 50,6-10-14,0-6 0,0-1 9,-5 1-1,-10 5 18,14-14 42,1-4-42,2-2 33,-4-4-11,11-3 33,-4-8-39,14-1-5,1-7-6,5 1 712,4-1-717,2 0-6,4 0-1,4 1 7,2 1 22,13-2-12,-6 6 113,31 0-90,-25 8-6,17 3-22,-21 4 0,0 4 11,10 9-3431,-9-2 3392,7 7 0,-11-5 12,-1 3-12,11 14-12,-14-9 1,-1 1 11,10 18-1667,-4 7 1633,-19-26-1680,-8-2 1708,-5-2 661,-10-1-660,-6-3-160,-6 0 131,-5-3-22,-6-1 663,-2-2-780,-5-2-113,-1-4 572,13-4 1,-1-1-3617,-1-1 0,0-1 3330,-4 1 0,3-1 0,-10-1 0,24 0 0</inkml:trace>
  <inkml:trace contextRef="#ctx0" brushRef="#br0" timeOffset="205975">12410 13076 22761,'-56'13'86,"0"1"0,7-3 0,6 0 384,-2 5-313,24-7 5,0 2 1,26-9-12,8-1-78,11-1-23,11-2-3425,9-2 3369,10-3-596,7-2 501,-10 2 0,4-1 2,-14 2 0,1 0 0,1 0-258,0 0 1,0 0-1,1 0 291,-2 1 1,1-1 0,1 1-178,12 0 1,3 1-1,-5 0 30,-1 0 1,0 1-619,0 0 0,3 1 0,-6 0 310,-13 1 0,-3 1-1868,8 2 1,-1 1-1364,12 0 3752,7 6 0,-43-6 0,-5 1 0</inkml:trace>
  <inkml:trace contextRef="#ctx0" brushRef="#br0" timeOffset="206183">12703 13200 16088,'-59'7'1557,"0"-1"0,5 1 0,1-1-1011,4 0 0,3-1-2119,12-2 1,1 0 1810,-5 1 0,1-1-1863,-3-1 2051,8-1-34,8-1 1173,9-1-1358,14-5-134,8 1 76,31-10-93,-3 5-28,4-1 0,3 1-48,18-4 25,-17 5 1,1-1-12,-8 2 1,-1 1 2,2 0 1,1 0-1,0-1 0,4 1-70,6-1 0,6 1 1,-3 0-877,-2 0 0,-1 1 743,1 0 1,4 0 0,-7 1-781,-10 1 0,-5 2-3759,26-2-4990,-13 2 9735,-14 1 0,-15 0 0,-8 1 0</inkml:trace>
  <inkml:trace contextRef="#ctx0" brushRef="#br0" timeOffset="212554">14745 12131 16943,'-9'-60'209,"0"1"0,0 2 0,2 4-582,1 14 0,2 3 698,-1 2 0,1-1 294,-1-7 0,0 0-132,-2-16-269,3 22 1,0 1 503,0-18 80,2 17-611,1-3 804,2 20-855,1 6 676,0 6-732,-1 3 1718,0 5-1718,-1 7 56,0 6 11,-1 11-441,-1 8 458,-2 10-28,-3 10-434,0-5 0,-1 3 341,2-9 1,0 1-676,-3 16 1,-2 4 675,3-12 1,0 1-1,0-2-753,2-8 1,0-1 0,0 2 724,-3 15 1,0 3-1,1-3 4,2-12 1,1-3-1,-1 5 8,0 3 0,0 6 1,-1 0-1,1-3-377,0 6 0,0-2 0,0 2 357,0-1 1,-1 4 0,1-1 0,0-3-313,0 4 0,0-3 1,1 0 307,0-12 0,0-1 1,1 1-1,-1 0-126,1 2 0,-1 0 1,0 0-1,0 0 132,0 1 0,0 1 0,-1-1 0,1 1-8,-1 0 1,1 1 0,-1 0 0,0 0 5,0 1 1,-1 0 0,0 0-1,1 0-5,-1 0 0,0 0 0,-1 0 0,1 0-5,-1-1 1,1 0 0,-1 1 0,-1 2-3,0 2 0,-1 2 0,-1 2 0,1 1 0,-1-2-3,0 1 1,0 0 0,0 0 0,-1 0 0,1 0-7,0-1 0,-1 0 0,1 0 0,0-1 0,0-2-7,1-4 1,-1 0-1,1-1 1,1-3-1,0-3-46,-2 8 1,2-4-1,0-1-45,0-2 1,1 0 0,-1-2-126,-2 17 0,0-3-336,3-6 0,-1-3-1020,2-8 0,0-1 1588,2-3 0,0-4 0,0 1 0,1-7 0</inkml:trace>
  <inkml:trace contextRef="#ctx0" brushRef="#br0" timeOffset="215237">16082 11981 21772,'-6'-42'336,"0"-1"1,0 4-1,2 11-134,6 21 1634,10 13-1747,-5 1 489,9 11-488,-11-1-12,0 3 243,-2 3-265,-1 1-1057,0 2 1052,-2 0-2,-3 15-21,1-10-17,-3 10 6,0-13-6,-1-1 0,0-3-2770,-1-1 2770,-1-4 1247,0-3-1236,0-3 32,1-4 13,2-2 6,1-4 11,1-1 3392,2-4-3426,0-4-5,1-4 11,2-14-23,0 0-10,3-10-6,0 3-1,1-3-16,0-3 28,7-25-3414,-3 12 3394,-2 15 1,0 1-9,5-15-1035,4 2 1041,2 2 16,3 3-11,3 5-123,1 3 140,12-2-23,-8 14 7,6-2 2795,-12 16-2813,-2 3 17,0 3 1530,-1 3-1541,0 3-17,-2 3 11,10 13 12,-10-1 11,7 12-17,-12-4 0,-2 3 0,-3 3-180,-3 1 186,-3 2-12,-1 0-1356,-4 1 1351,-1-1 0,-3-1-1,-3-2 1,-3-3-421,-1-1 438,-1-4-6,0-3 5,-4 2 6,6-10 307,-2 0-301,7-10 1345,2-2-1362,1-5 514,2-3-503,1-6-5,1-3 22,4-3-17,0-2 0,6-3 28,8-15-22,-1 8 2,-1 3 1,1-1 19,15-15-16,1 0 27,8 1 1,-8 18-23,-1 2-17,11 9-17,-22 10 12,10 4-6,-16 3-17,8 11 0,-6-2 6,5 8-6,-7-2-72,2 13-7,-4-6-237,1 9 149,-6-10-119,0 0-128,0-1-179,0-1-1278,9 8-2921,-3-8 2602,8 4-1383,-3-12-1170,1-3-4139,-2-3 8899,-1-2 0,-9-4 0,-3-2 0</inkml:trace>
  <inkml:trace contextRef="#ctx0" brushRef="#br0" timeOffset="216452">17361 11948 16353,'29'-44'920,"0"0"1,-2 3-1,-4 5-309,-7 5 1374,-2 1-1509,1 1-50,-3 1-40,-1 3 802,0-13-441,-6 20-590,-4-6-28,-8 23-11,-6 3 5,-4 3 106,-17 14-139,3-2-104,-13 12 65,12-5-23,-1 2-12,4 1 872,2 1-871,5 0-6,3 1-2164,4-1 2158,5-1 1,2-2 0,5-2-1,1-3-10,3-3 329,3-2-330,8-2 23,1-5 0,6-2 16,-3-7-16,2-3-6,2-4 0,1-4-11,1-4 34,1-1 16,-1-3 2262,-1-2-2155,6-13-84,-8 6-1,3-9 1,-9 11 6,-1 2-1,-3 2 0,0 3 23,-3 4 0,-1 4 73,-2 2-135,-2 6 11,0 1-22,-4 8-22,0 3 11,-4 6-6,0 3-6,-3 1 12,1 2-6,-2 2-11,2 1-5,0 1 27,1 0-22,2-2 0,3-1-5,2-1-1,3-2-5,3-3 16,3-2-3391,5-2 3347,3-4-427,4-2 466,4-3-310,4-3 338,4-3-28,5-5-17,21-14 23,-12 2-670,-16 5 0,-1 0 664,11-12 3,-14 6 0,-1-2 8,12-15 0,-14 12 0,-2-1 914,5-16-925,-9 10 0,-1-2 0,8-21 0,-9 19 0,-1 0 412,2-18-412,-4 4 0,-1-1-342,0-8 342,-3 13 0,-2 3 1609,-4 12-1609,-3 2 0,-1 13 0,-1 4 1862,-5 15-1862,0 6 0,-6 9 0,0 7 0,-4 7 0,-1 6 520,-2 7-520,1 4 0,-1 5 0,2 2-788,1 2 788,2-1-1161,2 2 1161,2 0 0,2 1 0,6-16 0,1 1 0,1-10 0,0 1 0,4 21 0,3 1 0,3-11 0,2-2-115,0 0 0,3-1-67,1-5 0,1-3-328,11 7-207,-1-7-246,0-7-2741,-4-8 2467,-4-8 225,-4-5-327,-5-7-229,-4-6-336,-2-5 196,-5-5-375,-3-5-68,-12-19 2420,2 7 638,-8-13 2034,-5 0-2486,6 12 1169,-7-6 722,10 16-1181,0 4 549,-5-4-555,3 3-756,2 1-100,7 5-107,10 6-84,1 0-51,4 0-16,4-1 11,13-6-39,0 3 2543,9-5-2560,-2 4 11,3-1-28,2-2-17,3-2 12,2-1 1616,3-3-1616,2-1-3248,1-3 3265,1-3 10,-2-1-136,-13 6 0,0-1 159,12-14-222,-15 13 1,-1 1 232,5-12 6,-3 1 22,-3 2 34,-4 4 16,-2 4 41,-3 5 478,0 1-456,-5 10 3233,0 3-3279,-7 11 438,0 5-247,-3 17-169,-3 0 136,-8 33-148,-2-14-91,4-13 1,0 1 35,-8 19-16,5-12 0,-1 2-37,1 4 1,0 0-1622,0 0 0,0 0 1579,3-3 1,1-1 11,-1 12-223,4-3 223,3-3-444,2-7 432,1-5 12,1-8 10,1-5-10,0-6 379,2-5-374,-1-5 3045,2-6-3034,0-5 322,1-5-344,4-5 12,0-2 21,9-15-10,-5 5 10,13-23 717,-11 21-706,4-3 1,2 2-3409,-3 6 3392,24-19-331,-25 37 308,4 2-5,-8 9-5,1 11 5,-5-1 11,7 20-5,-10-10-6,1 11 5,-5-10 1,-2 23-17,-2-19-12,-2 24-10,2-32-18,-1 5-111,6-7 3194,4-6-3189,3-2-465,11-7 118,-4-7-700,20-9 285,-9 2 161,13-8-1259,-6 4-2105,4-1-5707,-4 2 9829,-5 1 0,-14 6 0,-8 3 0</inkml:trace>
  <inkml:trace contextRef="#ctx0" brushRef="#br0" timeOffset="216652">19331 11788 21321,'5'-3'5529,"0"1"-3708,-5 2-1821,-15-22 0,12 17 0,-11-17 0,14 22-343,0 1-351,0 2-701,2 3-3036,2 2-5400,0-1 9776,0 0 1,-2-3 0,-1-2 0</inkml:trace>
  <inkml:trace contextRef="#ctx0" brushRef="#br0" timeOffset="218134">20215 11592 22660,'-18'-38'336,"0"0"0,4 3 1,-1 11-130,-12 30-11,5 4-3849,-4 5 3810,-1 4-12,-2 2 201,-15 17-301,21-15 0,0 1-34,1 0 0,0 0 6,-16 25 876,17-13-904,-2 15-1439,9-13 1416,2 12-33,9-19 1713,6-2-1781,4-2-33,6-2-509,34 13 358,-12-16 131,-5-6 0,1-2-230,9-6 76,1-4 29,1-4-216,1-5 333,-1-3 5,17-14 197,-16 3 1725,8-9-1653,-21 7-2159,-5-2 2405,6-12-144,-11 9 675,6-9-665,-12 11 342,1 0-325,-2 0 225,7-6-208,-7 7 6,6-5-1,-8 11-22,0 2 640,-1 2-668,-2 1 3255,1-2-3278,-4 6 709,1-1-748,-4 6 290,-1 0 158,0 3-537,-3 4 0,1-1 17,-2 5-11,1-2-6,0-1 28,-2 5-45,2-2 7,-1 4-18,2-3 0,1 1 0,0-1 0,0 1 0,1 0 0,2-1 0,2 0 0,3 1 0,1-2 0,2 0 0,3 0 0,0-3 0,4-1-1773,0-1 1773,4-3 0,11-1 0,-7-2 0,8-4 0,-12-1 0,-2-2 0,-3-1 0,-2-1 0,-3-1 0,-3-3 0,-2-2 0,-2-1 0,-2-12 0,-2 8 0,-8-15 0,1 20 1773,-10-3-1773,3 12 0,-3 2 0,-1 3 0,-3 2 0,0 2 0,-1 0 0,0 3 0,0 2 0,-8 9 0,8-1 0,-6 8 0,10-4-589,0 3 589,3 2 0,0 1 0,2 3 0,2-2 0,2 1 0,2-1 0,4 0 0,1 0 0,2-2 0,20 14 0,-4-15 0,18 10-546,-6-20 546,3-3 0,4-3-46,21-3-26,-13-4 21,14-3 23,-19-4 17,-1-3 566,-4-2-555,-1-3 0,-4-1 17,-3-3-12,-4-2 1,-3-1 5,-2-2 28,-2 1-5,-4-1 5,-1 4 585,-2 1-611,-2 3-13,-2 2 0,-2 2 0,-1 4 0,-1 3 0,0 3 0,0 2 0,-1 0 0,-1 4 0,-2 1 0,0 4 0,-2 2 0,0 3 0,0 3 0,0 1 0,0 2 0,0 0 0,2 3 0,0 0 0,3 2 0,0 0 0,1 10 0,3-7-277,3 6 277,5-11 0,4-1-343,5 0-1135,21 5-2723,13-4 4201,-22-10 0,-2-2 0,12 1 0,-19-6 0</inkml:trace>
  <inkml:trace contextRef="#ctx0" brushRef="#br0" timeOffset="218319">21401 11427 22195,'-2'-4'2520,"0"0"-1052,2 4-1843,-19-23-320,19 24-587,-12-14-1659,24 32 2941,5 5 0,-8-12 0,0 1 0</inkml:trace>
  <inkml:trace contextRef="#ctx0" brushRef="#br0" timeOffset="218686">21707 11888 22996,'1'5'3540,"0"-1"-8288,-1-4 4939,26-65-46,-13 36 424,3-11 0,2 0-463,-3 11-16,1-3-34,0-3-17,1-3-5,1-4-6,0-2-6,0-5 12,0-3-12,-1-5-271,-1-3 260,-9 29 1,0-1 2,0 1 0,-1-2 2,1-8 1,0-3 8,-3 0 1,0 2 38,-3 4 1,0 3-15,-3-17-21,-4 39-29,-1 11 2653,-1 4-2653,-3 5-2381,-4 6 2381,-3 7 1099,-4 5-1099,0 8 0,0 5-282,-1 7 282,9-7 0,0 2 0,4-8 0,1 0-302,-3 11 0,1 0 302,1 20 0,2-1 0,6-17 0,2 0 0,1-11 0,2 0 0,1 11 0,3 0 0,8 0 0,3-2 0,-3-8 0,1-1 0,8 10 0,2 0-163,-4-13 1,1-3-177,1 2 0,2-2-185,1 0 1,1-2-388,0 0 1,2-1-2518,-1-3 0,1 0 3428,5 0 0,-2-2 0,3 1 0,-1-2 0</inkml:trace>
  <inkml:trace contextRef="#ctx0" brushRef="#br0" timeOffset="219159">22795 11248 22621,'9'-54'470,"0"-1"0,-1 7 1,-1 7-152,-3 14-39,-1 7 1342,0 5-1415,-2 5 465,0 4-566,0 3 236,-1 2-275,0 6 6,-2 3 23,-8 24-96,-1 0-867,-9 21 867,2-4 0,-5 8 0,11-27 0,0 1 0,-1 1 0,1 1 0,-1 1 0,0 0 0,0-1 0,2 4 0,1 6 0,2 5 0,1-2 0,1-2 0,2 1-742,2 1 1,2 3-1,3-5 742,6-6 0,5-3 0,3 2 0,3-1-491,4 0 1,3-2 199,2 1 0,3-2-143,3-1 0,1-1-1159,3-1 0,1-2 403,2-2 0,0-1 1190,9 2 0,-4-4 0,5 2 0,-3-3 0</inkml:trace>
  <inkml:trace contextRef="#ctx0" brushRef="#br0" timeOffset="220134">23403 11555 17692,'-9'0'3752,"2"0"-2737,7 0 2065,0 0-2593,-27-77-302,20 48-595,-6-16 0,3 2 545,15 22-12,5-1-17,3 0 218,2 0-251,4 0-6,2 1-17,3 1 34,18-4-1480,-9 8 1418,14-1 29,-13 10-18,14 4-16,-13 6-28,9 4-2243,-19 6 2271,-4 5 0,-2 4-23,-5 4 51,-3 35-23,-9-20-14,-6 1 1,-4-1-366,-9 0 368,-13 12-22,5-16-11,-4 0-6,-2 1 376,-2 0-387,-1-1 5,-2 0 17,0-1 0,-1-2 23,11-12 0,0-1 5,-12 8 11,-9 3-11,20-19 12,4-3 27,5-6 6,4-3 6,5-4 444,5-9-456,5-1 611,5-8-616,5 3-12,6 1 3415,16-7-3420,-4 8-22,13-4-858,-9 9 863,1 1-339,3 3 306,17 2-28,-11 3-2725,12 2 2641,-18 3-79,-2 3-172,-1 1-270,-2 2-466,0-1 1121,16 5 0,-26-7 0,8 3 0</inkml:trace>
  <inkml:trace contextRef="#ctx0" brushRef="#br0" timeOffset="220342">24320 11675 24592,'-3'-5'2297,"1"1"-819,2 4-1355,-19-64-5682,14 43 5592,-5-15 1,3 2-22,9 26 1397,2 0-1409,0 3 860,0 2-906,0 1-61,0 1-89,0 2 2569,3 6-3515,0 1-1060,3 5 2202,1-1 0,-5-5 0,-1 0 0</inkml:trace>
  <inkml:trace contextRef="#ctx0" brushRef="#br0" timeOffset="220594">24663 11156 27544,'5'-42'310,"1"-1"0,-1 4 0,-1 11-221,-3 25-27,0 2-16,0 9-46,1 2 0,0 12 0,0 20 0,-1-5-688,1 19 688,-2-12 0,0 2 0,-2 1 0,0-1 0,-1-1-147,2 1-194,0-3-1250,3 19-44,2-16-2660,4 10 4295,2-18 0,-3-18 0,-2-3 0</inkml:trace>
  <inkml:trace contextRef="#ctx0" brushRef="#br0" timeOffset="221099">24951 11162 24777,'4'-43'351,"1"1"0,21-6 0,6 10-278,1 25-56,3 0 0,0 4 39,-4 9-17,0 3 0,0 2 0,-1 5 29,8 10-46,-13-3-781,4 9 781,-15-5-5,-5 3 0,-2 1-12,-4 1-3143,-3 0 3132,0 2 1,-3-1-916,-3 0 910,-2-3 233,-3-2-227,-1-3-1,-1-3 17,-1-3-9,-1-4 9,0-1 1,-1-3-7,2-2 2806,-2-1-2772,2-2 1527,-4-6-1482,5 1 413,-4-7-256,6-3-101,3 1-11,2-3-6,3 4-5,3-1-12,3 1-27,1 1-12,5 0 6,1 3-6,2 2 134,12 1-139,-7 3 0,10 4-12,-12 3-39,1 5 23,1 2 5,8 13-17,-5-4-10,6 10-12,-10-6 0,0 1-6,-3 2-22,2 13 17,-5-9 11,-1 10-557,-7-14 540,-3-2-5,-5-2-29,-3-2 18,-7-3-18,-3-2-3248,-5-4 3165,-3-3-268,-2-1 71,-2-5-2219,0-1 1934,0-6-4643,-24-17-4140,22 5 9399,-12-11 0,34 20 0,5 3 0</inkml:trace>
  <inkml:trace contextRef="#ctx0" brushRef="#br0" timeOffset="221360">25543 10630 22974,'6'-5'2935,"-2"1"-2330,-4 4 481,0 0-2513,62-42 1600,-36 32-100,12-13 0,0 6-2539,-12 22 2578,2 7-189,2 7 156,1 8-1918,1 7 1873,0 10-34,0 9-299,-12-4 1,0 4 298,-5-10 0,-2 3 0,-1-5 0,-1 3 0,-1-1 0,0 8 0,-3-1 0,1 3 0,-2 0-189,-2 1 0,-1-1 189,0 0 0,-1-1-99,-4 0 1,-1-1-42,-2-2 0,-1 0-76,-3-3 1,-4 1-400,-1-8 1,-4 1 0,-1-2-4302,-11 15 1,-2-3 4475,2-2 1,1-5-1,6-14 1,4-7 0,7-10-1</inkml:trace>
  <inkml:trace contextRef="#ctx0" brushRef="#br0" timeOffset="245425">1200 16491 15664,'-6'0'2352,"2"0"1440,4 0-3702,61-10-2864,-26 3 0,3 0 2796,15-2 0,3-1-8,-3 0 0,-2 0 337,-9 1 1,-1 1-346,3-1 0,0-1-1,2 0 1,0 0 2,-2 1 1,5-2 19,1 0 0,8-2 0,1 0 0,-6 2-225,9-3 0,-1 0 201,-8 2 0,5-1 1,-1 0-1,-8 2 7,-2 0 1,-6 1-1,1-1 0,0 0-3,-3 1 1,0 0-1,-4 0 1,-1 0-283,24-9 347,-11 3 50,-14 0 2010,-12 3-1970,-12 0 626,-10 0-717,-11 1-21,-10-1-6,-10 0 11,-8 1 1449,-6-1-1354,-4 1 79,-3-2 55,0 2-455,2 0 438,4 3-2510,4 1 2415,6 3-55,7 1-777,7 1 715,5 2 25,8 0-70,4 1 622,4 0-622,8 2 2759,2 2-2742,8 2-1933,4 1 1916,4 2-5,6 1-910,3 2 915,4 3-1849,0 2 1849,3 3-11,-2 5-243,0 0 238,-2 4-7,-3 1-16,-2 1-22,-4 3-17,-4 2-40,-5 3-105,-5 3-236,-7 0-460,-7 3-1103,-8-2-7820,-15 15 8743,6-22 0,-2-1 0,13-26 0</inkml:trace>
  <inkml:trace contextRef="#ctx0" brushRef="#br0" timeOffset="246824">5477 16138 18341,'0'-10'2224,"0"3"-1306,0 7-178,-11-71-977,1 40 477,0-13 1,-2 1 374,-7 15 57,-12-5-426,6 10-61,-9-1-45,11 14-28,-1 6-23,-2 2-10,-1 7-3214,-2 4 3197,-1 8-2141,-1 6 2119,-1 5 4,9-3 1,2 2-17,-12 14-17,13-11 1,1-1 16,-3 13-17,4 0-11,3-2-11,6-3 39,6 10-28,7-15-17,12 13 39,1-25 12,8 2 5,-5-14 6,3-4 17,0-4 27,3-6 18,1-4 10,-1-6 12,1-4 11,-1-4 22,-2-1 29,-1-4 2123,-4 0-2146,-1-2 3182,-4-1-3233,-2 1 546,-1 0-411,3-21-191,-4 21-21,2-13 4,-6 28 18,0 3-51,-3 6-11,-1 2 17,-1 5-17,0 6-11,0 5 11,0 7-3398,0 8 3409,-1 7 6,-2 28-418,-2-23 0,0 2 401,0 0 0,0 0 5,-2 2 1,-1 1-3,0 2 0,-1 3-683,-1-3 0,-1 3 0,0-1 663,-1 10 0,-3 4-13,1-12 1,-2 7 0,-2 0 0,-1-4-463,-3 3 0,-1-2 0,0-1 482,0 1 1,1-1 0,-1-2 308,1-6 0,-1-2 1,3-7-278,-9 2 17,-14-28-50,20-15 276,-9-47-366,27 3 384,4 13 0,1-1-512,8-24 83,-1 29 1,1-1 685,2 0 1,2-1-746,1 0 1,2-2-301,9-14 1,4-4-136,-2 11 0,3-2 0,-1 2 442,-6 7 0,0 1 0,2 0-365,8-9 1,2 1-1,-4 6 199,11-7 221,-17 19 0,0 3-752,4-1 783,-5 7-675,-3 4 770,-3 5 605,-2 2-527,5 4 113,0 3-549,7 5 605,-7 0-657,-1 3 707,-7-1 1591,0-2-1591,0 2 0,0-1 6,-1 0-6,0 0 258,5 2 2076,-4-3-2362,4 1 3086,-6-3-3137,1-2-33,-1-1-45,1-2-11,3-2-28,0-4-22,3-5 33,12-14-67,-5 3-678,8-11 695,-8 7 0,-3-3 61,8-17-33,-11 10 47,-4-3 1,-2 0-21,-4 0 35,1-20-3146,-10 35 3174,-1 3 436,-3 4-459,-2 3-16,-3 4-35,-2 4 1,-2 3-40,-2 2-11,-2 4 12,-3 4-6,-2 5-1,0 5-1396,-3 4 1374,0 3-258,0 3 247,1 3 8,3 2 1,1 2-3,-4 10-12,7-9 1,2 1 11,5 19-17,5-13-11,5 11 22,6-17-775,13 10 759,1-13 10,10 4 2194,-2-18-2188,4-6-16,27-4 393,-9-10-386,-15 0 1,1-4 9,18-11 4,3-7 4,-15 0 0,0-2-1073,-9 5 1,-1 0 1060,9-10 1,0-1-1,-14 8 1,-1 0 297,0-1 0,-2-1-306,0-1 0,-2-1 5,0 0 1,-2 0-1,-1-1 1,-1-1-343,-2 0 1,-1-1 344,-1 0 1,-2 0-6,-1-1 0,-1-1-1,-1 1 1,-1 0 11,-1 1 0,-2-3 45,0-22 0,-1 0-26,-3 23 1,-1 0 1097,-3-24 1,-3 4-1031,-5 18 286,-6-3-247,1 21 934,4 9-1057,-2 4 1556,-1 19-1573,3 3 17,-6 15 429,6 2-438,3-3 0,0 3 0,0 6 1,0 2-786,-1 0 0,1 1 782,0 1 1,0-1-744,3-12 0,0-1 735,-2 2 0,1 0 0,0 0 1,-1 1 2,0 1 0,0-1-9,1 1 1,0 1-3,0-2 0,0 3-62,-1 15 0,1 0 6,3-11 0,1-1-1228,-2 12 0,3 0 1155,1-17 0,3-1-45,0-1 0,1-1-1966,8 28 1361,5-6-200,4-9-796,4-7-2595,3-11-4940,-3-9 9321,-2-8 0,-12-5 0,-4-4 0</inkml:trace>
  <inkml:trace contextRef="#ctx0" brushRef="#br0" timeOffset="247009">6267 16256 18571,'-3'1'4481,"0"-1"-4083,3 0-1557,101-58-5774,-48 35 5809,-10 2 0,7-5 0,-4 5 1124,-3 9 0,-5 3 0,5-1 0,1-1 0</inkml:trace>
  <inkml:trace contextRef="#ctx0" brushRef="#br0" timeOffset="249083">8468 16453 21728,'9'-50'407,"1"0"0,-2 3 0,0 6-132,1-2-62,-1 2-39,2-1-6,1 2-45,3 2 6,-1 3-17,3 5-17,-1 4-3941,0 6 3919,-1 5-6,-3 5 1451,-1 4-1445,-1 7 873,-1 5-930,1 8-10,-4 6 16,-2 7-5,-1 6 6,-2 5-12,-3 5 0,-4 2-661,-1-10 1,-1 1 660,-6 20-14,4-19 0,0-1 9,-8 16 8,6-17 0,-1 0-3,-8 16-8,9-20 0,0-2 2,-2 1 2531,3-5-2530,4-9 16,4-6 6,2-5 12,2-4-7,3-5 2573,3-4-2589,4-7-6,4-6 17,3-3-6,1-5-501,2-3 501,1-3 12,0-4-3219,1-1 3219,1-1 5,2 1-874,1 3 868,2 3 12,0 4-6,0 3-289,-1 4 261,-1 3 12,-2 5-12,-2 4 280,-3 3-291,7 4 2788,-8 3-2788,6 5 0,-9 5 1276,0 2-1276,-2 3-5,3 10-6,-4-4 539,2 6-561,-6-8-1,1-2-16,1 1-29,1-3-10,3 1-51,2-2-28,4-1-51,2-2-50,3 0-50,1-3-50,3-2-18,1-2 23,2-2 78,0-3 90,2-2 84,-1-4 56,-1-4 39,-2-2 28,-4 0 23,-2-2 33,-3 0 6,-5 0 33,-2 0 1,-5 0 162,1-3-113,-5 6 19,-1-2 4,-3 9 11,-1 2-22,0 2-22,-1 1-17,-3 1 100,-5 7 6,-5 6-72,-5 8-113,4-2-11,1-2-11,7-4 0,1-3-22,3 0 22,4 4-6,3-7-5,10 3 0,-1-8-17,8-5 11,-1-2-3408,3-5 3391,2-2-1503,13-10 1509,-9 3-353,8-8 348,-13 5 16,2-12 6,-7 7 11,0-10-17,-10 12 28,-3-1-1601,-4-6 1612,-1 8 1,-5-4 1585,-1 11-1580,-5 2 6,-1 3-6,-2 4 1406,-2 2-1422,-3 4 440,0 2-435,-1 4 3353,-11 10-3387,7 2 11,-17 18-11,19-9-11,-5 12 6,13-7-12,3 2 125,4 2-158,4 18-6,6-12-917,5 13 895,8-18-17,4 0-11,4-2-23,5-2-479,3-3 451,-6-12 1,3-1-45,17 4-68,-2-8 1,2-3-2478,13-3 2586,-18-3 1,-1-2-115,21-5 165,-30 2 0,-1-1-825,31-9 828,-2-3 50,-5-3 1,-5-5 27,-6-1 576,-8-2-514,-7-1 45,-6 1 207,-7-1-151,-4 1 45,-4-1 5,-2 0 22,-2 0 23,-1 0-45,-2 0 11,0 1-525,-1 2 514,-3 1-1078,0 3 1055,-3 2-21,-1 4-35,-2 2-10,0 2 89,-1 4-129,-2 2 2422,-2 3-2455,-1 4-1,-1 2-5,-2 4-11,-2 5-508,-1 3 497,-1 6-667,-1 2 667,0 6-2050,0 1 2049,2 3-5,1 1-1087,-4 15 1076,8-13 17,-1 11-23,10-18 159,4 16-153,5-19 1457,11 15-1441,1-31 1,8 1-400,-2-9 399,2-1 2114,14-8-2113,-9-1 332,9-7-304,10-21-28,-19 11-926,15-16 925,-25 17-5,-2 1 17,-3 2 2782,-2 1-2776,-3 3-1,-1 2 34,-2 3 0,-2 2 0,-2 3-11,0 2-12,-3 2 1593,-1 1-1609,-4 0 123,-1 4-124,-3 2-10,-1 4 11,-2 1 5,-8 13-5,6-5-6,-3 9-22,8-6 17,3 1-1,3 0-5,2-2 28,2-1-39,2-1 5,3-2 6,4-1-5,6-2 5,3-2-6,5-2-16,15-1 22,-5-4 0,11-1 5,-11-4-33,1-3 34,0-2-2530,-1-4 2536,0-2 32,-2-2-44,0-4-2546,-1-3 2551,-2-5-1699,0-1 1676,-3-2-461,-2 0 479,-2 1 6,-3 0 11,-2 2 635,-1 1-652,-2 3 0,0 0 0,-1 3 1560,3-6-1560,-1 9 695,1-3-695,-3 11 553,-1 3-553,-2 3 0,2 1 3186,-3 5-3186,4 9 0,-3 2 437,0 9-437,-6 39 0,-3-27 0,0-1 0,-2-1 185,-4-3-185,1-2 0,0 0 0,3-3 0,1-1 0,3-4 0,3-3 0,2-3 0,5-3 0,3-2 0,5-3-7,3-4 14,4 0-7,3-4 0,3-4-7,18-8 14,-10-2-7,10-8 0,-20 1 0,-3-2 0,8-8-149,-9 6 0,-3 0 149,-3-5 0,4-24 0,-11 10 0,1-8 0,-10 19 0,-3 14 0,-2 2 0,0 2 0,-2 3 0,-2 3 0,2 2 0,-2 2 0,0 4 0,-1 0 0,-1 4 0,-2 3 0,-1 4 0,-2 4 0,-1 4 0,-2 2 0,2 4 0,-1 2 0,-2 15 0,6-10 298,0 12-298,6-4 0,3-9-3392,7 15 3392,2-22 0,8 7 0,0-14 0,3-1 0,5-5 0,20-2 0,-6-3 0,-1-5 0,1-2-433,8-4 433,15-8 1754,-21-2-1754,-2-4 0,-3-3 0,-5-1 0,5-19 0,-14 9 0,-6 3 0,-3-1-2706,-4-6 2706,-1-12-1563,-6 20 1563,-2 2 653,-3 4-653,-1 2 0,-2 4 0,1 3 0,-2-1 0,3 7 0,0-1 2255,3 7-2255,1 2 3373,1 1-3373,1 4 0,1 4 59,1 5-59,1 5-3392,2 4 3392,1 4 0,0 5 0,0 2-1775,0 21 1775,-3-10 0,0 13-181,-3 3 181,-3 3 0,-1-1 0,-5-7 0,0-20 0,-10 8 0,3-11-1620,-8 4 1620,6-15-121,0-5 121,1-4-265,3-4-362,2-4 1349,4-2-2156,4-5-1265,3-2-6448,2-4 9147,0 1 0,1 4 0,-1 2 0</inkml:trace>
  <inkml:trace contextRef="#ctx0" brushRef="#br0" timeOffset="249442">12062 16481 16650,'3'0'5960,"-1"1"-3171,-2-1-1775,64-17-320,-19-2-1136,-3 5 1,1-3 604,2-12 89,-2-10-112,-16 7 0,-1-1-104,-4 5 1,-1 0-15,1-8 0,-2 0-831,-3-10 859,-2-7-22,-1-3 11,-3-6-1074,-6 30 0,-1 0 1051,0-1 1,-1 0 8,-1 1 1,0 0-609,0-28 673,-3 8-1527,-3 8 1437,-3 10 525,-13 4-525,3 15 0,-10 4 0,6 17 0,-4 6 0,0 9 0,-13 25 0,10-6-10,5 2 1,1 3 9,9-15 0,1 0 0,-3 13 0,0-1 171,5-10 0,1 2-171,-1 7 0,0 6 0,2-3 0,0-2 0,1 0 590,0 1 0,0 3 1,2-5-591,3-7 0,1-4 0,1 29 0,4-6-716,5-6 716,3-5 0,4-5 0,2-5 1388,3-4-1697,1-7-379,2-5-275,2-5-516,0-6-2700,3-2-5628,-2-6 9807,-4 0 0,-11 0 0,-4 1 0</inkml:trace>
  <inkml:trace contextRef="#ctx0" brushRef="#br0" timeOffset="249632">11997 16222 25446,'4'-51'175,"1"1"1,0 3-1,5 9-147,19 11-776,8 3 667,-4 8 0,5 0-2361,7 1 0,3 1 1325,2-1 0,1 1-3799,-1 3 1,-3 2 4668,14-1 0,-29 5 0,-13 3 0</inkml:trace>
  <inkml:trace contextRef="#ctx0" brushRef="#br0" timeOffset="250692">15305 16676 18051,'-8'-53'681,"0"0"1,1 5-1,0 1 14,-1-9 0,-1 4-533,4 19 0,0 0-19,-3-18 0,-1 4 1878,3 7-1814,-1 6-2933,2 7 2877,1 7-39,1 5 946,0 6-1007,0 4 790,0 4-841,-1 7 17,0 5-11,-3 9 5,1 9 6,-2 7-17,-1 8-2246,-1 5 2268,-1 4-299,0-1 1,0 3 278,4-21 1,0 0 5,-4 19 1,1-1-3,2-2-6,0-2-11,1 11 22,3-19-22,0 6-12,3-25 34,3-5 6,0-8 1983,2-4-1938,8-19 2937,-1-2-2954,6-14-6,-1 0 0,1-4-5,0-4 11,2-5 156,-2-2-150,1-4-6,-1-1-410,0-1 443,-1 5 1,1-1-2883,6-9 2854,-2 6 1,1 2 44,6 0-438,0 4 365,-3 11-11,-8 17 732,8 0-738,-6 9 1,5 1-6,-9 9 5,1 5 7,-1 5 4,0 6 281,0 5-292,3 19 12,-6-5 643,2 14-643,-9-11-23,-2 1 289,-2 2-271,0-2 4,-1-2-4,0-3-12,1-4 5,1-4-16,1-4 0,7 3 11,-3-14 11,5 1 0,-4-14 2620,0-5-2626,9-9 12,-3-4 293,8-8-288,0-4 1,1-3-445,2-4 431,-1 2 0,-1 2-9,-4 2 0,1 3 0,-1 2 0,-1 3 0,-1 3 0,-1 3 0,-2 4 0,-1 3 0,-1 4 422,-2 3-422,-1 1 0,-1 5 0,-1 2 0,1 4 0,1 12 0,-3-1 0,2 7 0,-3-5 0,0-2 0,0 1 0,1-2 0,0-1 0,2-1 0,1-4 0,3-2 0,8-2 0,-2-4 0,6-2 0,10-16 0,-12 3 0,11-15 0,-16 5 0,-2-3 0,0-2 0,-1-2-3268,-1-2 3268,1-3-115,5-12 115,-6 11 0,5-7 0,-8 18 0,-1 4-141,-1 3 141,-2 5 3148,0 3-3148,-2 3 165,-1 3-165,0 5 0,-1 3 0,1 6 0,1 13 0,-1-3 0,0 8 0,0-6-3181,0 11 3181,1-8-1281,2 9 1281,-1-11-1844,1-1 1820,1 0-306,2-1-1059,6 6 1962,-1-10-2909,5 3 2656,-3-12 0,-6-5 1,-2-2-1</inkml:trace>
  <inkml:trace contextRef="#ctx0" brushRef="#br0" timeOffset="250870">16706 15797 22399,'-31'1'-9517,"7"9"-314,25 21 9093,1-3 1,-2-13 0,0-6-1</inkml:trace>
  <inkml:trace contextRef="#ctx0" brushRef="#br0" timeOffset="251243">16868 16235 23072,'17'-48'468,"0"0"1,-2 3 0,0 6-189,1 5 1478,0 3-1568,1 2 480,0 5-670,5-2 0,0 11 0,-4 8 307,-3 15-307,-10 12 0,-1 4 0,-3 7 0,0 4 0,-5 2 0,-3 4-822,2-5 0,-2-1 822,-1 9 0,-2-1 0,2-11 0,0-3-114,-4 11 114,0-4 0,2-5 0,1-6 0,5-8 0,1-5 0,21-11 0,-1-7 0,20-10-896,-2-7 896,6-6 0,4-6-330,-9 7 1,2-1 329,3-1 0,2 0 0,-1 0 0,1 1-93,-3 3 1,-1 2 92,15-4-1065,-3 5 1065,-3 7 0,-4 8 637,-5 5-637,-6 11 0,-4 7 2638,-5 8-2638,-4 8 380,-3 5-585,-2 16 1,-1 4-1018,-5-24 0,1-1 273,5 28 0,0-2-8882,2-12 9180,-1-7 0,-6-18 0,-5-9 0</inkml:trace>
  <inkml:trace contextRef="#ctx0" brushRef="#br0" timeOffset="255050">5499 18081 13329,'0'-3'4290,"1"0"-196,-1 3-3982,12-23-6,-7 18 1,9-16 11,-11 24 22,0 1 17,0 0-6,-2 0 12,1 1 5,-2 0 11,0 1 0,-2-1 0,0 0-5,-2-2-1,-2 0-10,0-3-12,0 1 174,-7-15-236,5 2 7,-5-13 10,7 4-16,2-2-6,1-3-12,2-4-1714,0-3 1709,3 0-484,3-2 462,2 1-11,5 2 5,1 3 6,4 2 67,20-10-89,-12 15 10,15-5-27,-18 19 11,1 3-6,0 2-5,1 1 33,-1 3-39,-1 3 11,1 3-11,0 5-11,0 4 22,-1 3-5,-2 5-1,-2 3-5,-6 3 11,-5 4-1583,-3 1 1572,-8 3-5,-17 21-17,-3-11-272,6-17 0,-2 1 246,-7 3 1,0-2 21,5-7 1,-1 1-351,-8 8 1,0-1 375,8-10 0,1-2-23,-21 19 20,15-17 0,0-2 2158,-10 6-2071,-5 0 34,20-19 11,7-5 424,3-4-385,4-5 713,3-4-747,3-4-28,2-4-33,2-1 0,2-1 11,3 1 1182,4 1-1198,1 2 10,3 2-16,1 1 5,2 3 547,0 0-570,3 2-16,3 0-33,3-2 66,20-1-410,-6 2 315,16-2-95,-12 5-100,3 0-219,1 1-404,1 1-890,0 1-4264,0 1 6006,3 1 0,-24 0 0,-3 0 0</inkml:trace>
  <inkml:trace contextRef="#ctx0" brushRef="#br0" timeOffset="255244">6337 18258 27746,'-17'-42'-49,"1"0"0,-1 3 1,9 10-243,12 24-1512,8-1-908,0 2-7120,4-1 8751,-4 4 1,-5 1-1,-3 0 1</inkml:trace>
  <inkml:trace contextRef="#ctx0" brushRef="#br0" timeOffset="255511">6754 17718 24167,'-1'-4'3086,"0"1"-2151,1 3-890,2-13-6,0 22 0,2-4-5,-2 29 5,-1 4-78,-6 25-327,0-12 226,-2-7 0,-1 1-1097,-2 8 828,4-20 1,1 1-9423,1 28 9692,4-14 0,0-7 0,3-22 1</inkml:trace>
  <inkml:trace contextRef="#ctx0" brushRef="#br0" timeOffset="256093">7343 17700 18733,'0'-6'4409,"1"2"-2662,-1 4-1114,17-74-409,-9 47-2252,2-16 1,2 2 2173,-2 24 892,7 0-971,-3 5 1,5 2-46,-6 7 12,2 2-18,-1 2-27,0 4 34,8 10-23,-5 0 11,4 9 0,-7-4-11,-1 2-6,-2 2 12,-1 0-12,-1-1 3404,-3 1-3443,-1 23-765,-4-17 793,-3 17-16,-5-23-12,-3 0 34,-2 0-17,-2 0 17,-1-2 50,-16 10-6,11-14 46,-12 5-40,15-18 11,0-3 29,2-2 10,1-3-5,3-3 0,2-4-22,3-11-17,3 3-6,5-7-11,3 8 50,19-9-66,-7 11 758,13-4-770,-12 14 17,0 3-17,1 1-5,0 4-18,-1 2-5,0 4 28,-1 2-11,0 2-11,-1 1-1,-1 3-16,-1 0-17,-2 3 45,0 0 5,-2 1-5,-1-1 28,0 12-34,-5-9-22,-6 18-23,-7-17 1,-6 6-18,-5-11-33,-2 0-33,-2-4-35,-2 0-44,0-5-112,-1-1-157,-1-4-274,1-3-605,-1-2-2964,0-5 3488,-4-4 0,15 3 0,1-1 0</inkml:trace>
  <inkml:trace contextRef="#ctx0" brushRef="#br0" timeOffset="256967">8657 17958 25320,'-41'-3'315,"1"-1"1,0 2 0,16-2-232,27 1-22,5 0-40,8-1-5,9-2 0,8-1-2361,11-1 2350,10-1-1,8-2-1130,-27 5 0,1 0 1130,1 0 1,1-1-3,2 0 0,0-1-936,3 1 1,-1-1 937,2 0 1,-1 0-542,3 0 1,-1 0 543,1 0 1,0 1 142,1-1 1,0 0-155,0 2 1,-1-1 131,1 1 0,-2 0-137,0 1 0,-1 0-1,-2 1 1,-1 1 454,-3 0 0,0 0-466,-4 1 1,-2 1-313,25-1 276,-10 1-350,-4 3 338,-20 3 1368,-9 7-1278,-22-1-28,-13 6 18,-8-4-1111,-8-1 1087,-4 1 15,8-4 0,-3 0-6,-3 1 0,-1-1 3,-1 1 0,0 0-356,0-1 1,1-1 349,-21 4-255,29-6 1,1 0 277,0 0 0,-1 0 5,-29 5 1042,3 0-1031,2 1-10,4-1-1,3 1 6,3-1-5,-15 7-18,17-4 6,-11 5-16,19-6-6,3 1 1870,-7 6-1893,8 0 1,3 4 61,16-8 2302,21-2-2324,7-9-18,15-1 40,4-5 571,-2-3 0,5-2-568,7-3 0,1-1-45,2-1 0,1-1 17,1-1 0,-2-1-1145,-11 3 0,-2 1 1136,2-2 0,-1 0 9,0 0 0,1 0-367,0 0 0,-1-1 375,0 0 0,0 0-3,-1 0 1,0 0-9,-1 0 0,-1 1 2,-1-1 1,-1 1 31,29-13-6,-23 9 0,0-1-11,16-8-26,-22 9 1,-2 1 19,2-6 6,-8 1 50,-8-11-39,-7 8 101,-9-8-129,-8 8 28,-7-1-6,-4 0 17,-4-2 157,-14-11-61,9 10 192,-8-7-154,15 15 1,3 5 2096,5 3-2163,5 6 988,3 2-1050,4 5 238,2 3-261,0 3 17,3 2 545,0 2-551,3 2 18,0 1-7,2 1 24,0 2-1,1 2 6,2 4-1,0 2-16,0 2 12,1 1 4,6 18-1256,1 5 1184,1 0-35,-2-3 19,-6-15-29,-2-1-173,-1 0 190,-2 1-106,-1-2-90,-3 0-146,-1-2-290,-3-1-2315,-9 10 2975,-2-7 0,1-5 0,3-13 0</inkml:trace>
  <inkml:trace contextRef="#ctx0" brushRef="#br0" timeOffset="257760">11776 17637 20610,'3'-10'2689,"-1"3"-2001,-2 7 926,0 0-1564,5-7 17,-4 7-16,4-5 27,-6 10-16,0 0-6,-2 0 0,-2 1-23,-2 0 1,-3 0 22,-16 7-56,7-6 11,-13 5 0,13-9 12,0-1 22,1-2 27,-4-2-10,8-2 5,-3-5 17,9-2 51,-1-15-57,3 2 6,1-11 22,3 6-61,2-1 22,4 0-22,3 2-876,4 3 870,4 4-44,1 3 11,3 4 16,0 3 1,1 4-7,0 4-4,0 1-35,8 11 23,-6 1 6,7 12-1,-11 1 1,0 3-12,-4 3 1,-4 3-226,-3 2 209,-4 1 5,-3 2 6,-5 0 22,-4 1-2451,-5 2 2446,-5 0-519,-3 1 474,-6 1 28,-4 1-6,-5 2 23,-5 1-26,19-22 1,-1 0 7,0 0 1,-1 1-14,-13 11 0,-1-1 36,11-9 0,-1-1-342,-8 6 1,1-2 324,-8 2 6,7-12 6,7-8 191,9-7-46,6-21 2740,9 0-2700,19-33-91,5 16 262,16-12-255,-2 14 55,7 6 1,6 2-130,-4 11 1,1 2-837,6-5 1,0 3 785,-10 13 1,-4 6-96,5 8-396,-2 6 60,-2 3-560,-1 5-2259,-4 4 3267,1 8 0,-16-19 0,-1 1 0</inkml:trace>
  <inkml:trace contextRef="#ctx0" brushRef="#br0" timeOffset="264700">15344 17891 16422,'1'-54'594,"0"1"1,0 0 0,0 4 0,0 2 0,-1 5-46,1-20-85,-1 9-66,0 10-56,-1 7-51,1 7-62,-1 7 949,1 5-1066,0 7 674,0 4-662,2 5 568,0 16-524,0 2-40,0 19-32,0 3 443,-5 10-466,-4 10-1515,2-25 1,-1 0 1449,-3 5 0,0 0-8,0 4 0,-1 0-1110,-1 3 1,0 1 1095,-1 2 0,1 1-20,0 1 1,0 1-407,0 1 0,1 0 319,1 1 1,0-1-414,2-2 1,1-1 135,1-3 1,2-2-460,0-4 1,2-2-1501,0-5 1,1 0 2356,3 3 0,-1-2 0,0-1 0,3 1 0</inkml:trace>
  <inkml:trace contextRef="#ctx0" brushRef="#br0" timeOffset="265309">17531 17607 23005,'-33'-1'123,"0"1"1,-23-1-4045,48 3 3994,-2-1 1488,-1 0-1482,0-1 914,-1 0-903,1 0 406,0 0-350,0-3-12,2-1-16,0-3 3369,1-2-3420,2-3-5,1-4 5,2-3-17,1-3 40,3-15-62,4 7 34,2-9-46,5 11 7,1 1 5,4 3-23,2 2 12,1 2 0,2 6-23,11 0 12,-8 8 44,20 5-44,-20 8-17,8 8-6,-11 5-5,-2 5-2154,-2 5 2165,-5 2-17,-3 20-2647,-6-11 2652,-6 15 1,-6-14-1787,-6 1 1764,-4 1-211,-5 1 267,-3 3 367,-5-1-400,-3 2 5,-4-1-11,-1-1 45,-2-4-12,12-18 1,-1-1 8,1-5 0,-1-1 14,2-1 0,-1-3 23,-16-1 21,21-12 18,4-7 1981,3-12-1953,8 0-17,2-10-28,13 4-6,3-1-11,9-1-6,5 0-563,6 0 535,5 0-1231,5 0 1226,3 3-12,4 2-1280,1 2 1244,-13 9 1,1 1 72,17-3-87,-18 6 0,0 1-654,9 2 447,-2 2-191,-3 5-240,-4 2 704,-1 5-1858,-3 2-3317,1 1 5154,5 3 0,-17-9 0,0 1 0</inkml:trace>
  <inkml:trace contextRef="#ctx0" brushRef="#br0" timeOffset="265491">18347 17858 27695,'-21'-44'18,"1"0"1,0 4 0,7 8-108,12 21-107,4 2-264,2 2-486,4 1-959,4 2-4430,4 1-3338,1 2 9673,-1 0 0,-7 1 0,-5 0 0</inkml:trace>
  <inkml:trace contextRef="#ctx0" brushRef="#br0" timeOffset="265984">19188 17337 22831,'-7'-47'457,"0"0"1,1 4 0,-1 6-190,0 13-44,-3 3-50,0 5-34,-1 4-22,-2 3-34,-3 4 1076,-1 2-1132,-4 5-5,-2 4 5,-4 4 5,-2 6 6,-1 3 1,-12 18-24,10-6-16,-6 13 6,9 3-3490,11-11 3490,0 10-12,12-18 933,4-1-938,3-4 0,3 0-1820,3-3 1825,5-3-1505,3-1 1500,2-3 5,3-4 12,1-3-150,13-6 155,-6-6 1,10-5 16,-9-5-23,-1-2 735,-2-1 0,1-5-670,1-10 0,0-3-45,-2 8 0,-2 1 951,-2-8 0,-4 3-881,-7 8 349,-2 3-338,-1 6 3230,-2 3-3251,-1 5-85,-3 3 0,0 2 424,-2 3-424,0 4 0,0 3 0,-2 8 0,-2 5 0,-5 24 0,0-6-335,-4 17 335,2-13 0,3-11 0,0 2 0,0 1 0,0-1 0,0 1 0,1 0-275,0 6 1,2-2-376,2 6-1924,0 11 731,7-20-2822,1-4 4665,8 1 0,-7-17 0,2-2 0</inkml:trace>
  <inkml:trace contextRef="#ctx0" brushRef="#br0" timeOffset="266209">19799 17158 25292,'33'-42'648,"0"1"0,-3 3 0,-6 9-379,-10 19 89,-4 3-229,-5 4-11,-1 3-18,-4 5-4,0 5-46,-1 6 17,-3 6-11,-2 4-22,-3 5-3376,-2 4 3365,-3 3-12,-2 4-1120,-2 2 1098,0 0-51,-1 1-274,2 0 107,0 1-452,8-14 1,2 0-1397,-2 18-2460,3 12 4537,13-15 0,-5-23 0,5-1 0</inkml:trace>
  <inkml:trace contextRef="#ctx0" brushRef="#br0" timeOffset="266984">20512 17535 20526,'-5'0'2554,"1"0"-240,4 0-2135,69-36-3094,-27 21 2934,6-7 1,6 0 22,-9 9 0,-1 2-17,-8 2 1,1 0-26,12-3 0,-1 0-3,-12 4 0,-1 0-3,0 0 1,1 1-18,0-1 1,0 1 27,-1 1 1,1-1-3,13-1 0,-1 1 2,-13 2 1,-1 0-1,9 0 1,-3 2-6,4 1 496,-11 4-485,-11 2 530,-10 4-519,-22 12-33,-8-3 11,-19 9-222,7-11 1,-4 0 229,-6 3 1,-1 0-51,0 0 0,-1-1 45,1 1 0,1-2-3,-14 8-11,2-1 22,3-1 11,5-2 297,6 0-235,-9 8-56,21-11-23,-6 7 12,24-14-11,3-1-17,2 0-12,3 0 453,10 1-436,2-3 6,13-1 1713,17-3-1735,-4-1-2379,16-2 2401,-10-1-6,2-3-197,1-2 197,1-2 12,0-2-6,-2-2 28,13-9-23,-16 4-905,7-8 911,-21 3 0,-6-3 12,-4-4-1,-6-4 1760,-5-1-1743,-3-5 28,-4-2-750,-5-3 778,-3-5 39,-7-2-2516,-2-2 2589,-2 0 39,0 3-334,0 3 284,2 6-243,1 4 193,4 6 754,2-2-782,4 12 2567,1 0-2595,3 11 1648,1 3-1698,0 4 769,1 1-792,0 2 5,2 3-16,1 3-12,1 6 12,1 5-6,2 6 18,4 22-25,-2-5-1206,2 16 1185,-2-11 33,-1 2-21,3 2 4,-1 0-10,2 1-23,0-1-14,-4-15 1,-1 0-77,2 16 45,-4-17 1,-2 0-163,-1 10-694,-12 16-29,0-15-1815,-10 10-3265,-1-21 6055,-4 0 0,11-17 0,0-1 0</inkml:trace>
  <inkml:trace contextRef="#ctx0" brushRef="#br0" timeOffset="268838">23254 17277 13917,'1'-9'5338,"0"2"-3401,-1 7 1530,0 0-3080,7-17-264,-5 13-33,6-13-46,-8 17 147,0 0-135,-3 3 23,-1-1-6,-2 4 179,-10 2-191,4-2 12,-13 3-17,11-6-6,-5-1-10,7-1 122,-9-7 12,6-5-85,-3-3 6,9-4 73,5-7-123,1 1 28,4-20-45,2 15-211,4-8 217,1 13-12,2 3-16,0 3 5,2 2-22,2 3 33,8 1-33,-3 4 0,7 1 11,-4 6-641,1 1 652,0 3 230,1 3-241,-1 6 6,-1 4-1316,-1 2 1299,-2 5-162,3 18 162,-9-7-6,0 14-2319,-10-13 2308,-4 3 6,-6 1-94,-7 1 102,-2-9 0,-3 0 3,-15 16 260,8-15 0,0-2-255,-19 13-621,21-21 0,0 0 629,0-1 1,-1 2 14,-20 14 0,0-1-3,17-15 0,1-1-3,-14 11 0,3-5 29,8-12 99,8-8-78,6-3 6,8-6 12,3-3-40,5-6 306,6-4-295,4-2 12,7-3 33,5 0-6,6 0-735,20-6 702,-7 7-6,16-6 2118,-13 12-2157,2 2-5,1 2-6,1 5-654,0 2 620,-2 4-257,14 9-207,-17 2-633,8 8-2616,-24 0 3241,-5 7 1,-10-12 0,-4 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17T13:56:06.205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3253 5456 12998,'-42'0'110,"0"0"0,2 0 0,15-2-3,24 0-4925,11-2 5266,7 0 112,11 1-957,6 0 979,9 0-499,6 1 370,10 0-310,-26 2 1,1-1 41,4 1 0,1 0 7,4 0 0,1-1-46,6 0 0,0 1-26,4-1 1,3 0 4,3-1 0,5 0 0,-1-1-86,-12 2 0,-1-1 1,2 0-18,0 0 1,4 0-1,-1-1 1,-2 1 55,5 0 0,-2-1 1,0 0-51,3 0 0,1 0 0,4-1-168,-9 1 1,5 0-1,1-1 1,1 0-1,-4 1 165,3-1 0,-3 1 1,1-1-1,3 0-13,-10 1 0,3 0 1,2-1-1,0 1 1,-2-1-1,-3 1 17,11 0 1,-4-1-1,1 1 1,5-1 8,-15 2 0,4-1 1,1 0-1,2 0 1,-1 0-1,-1 0 1,-2 1-15,9-2 1,-3 1-1,0 1 1,0-1 0,4 0-27,-8 0 1,2 0-1,3 1 1,-1-1 0,0 0-1,-2 1 1,-2-1 24,6 1 1,-3-1-1,-1 1 1,-1-1 0,2 1-5,1 0 0,0 0 0,0 0 0,0 0 0,0 0 6,0 0 1,1 0 0,-1 0 0,1 0 0,0 0 4,0 0 0,0 0 0,0 1 0,1-1 1,-1 1 1,1-1 1,0 1-1,0-1 1,0 1-1,0-1 7,0 1 0,0 0 0,0 0 1,1 0-1,-1 0 2,1 0 1,0 1-1,0-1 1,0 0-1,0 1-8,-10-1 1,0 1 0,0 0 0,0-1 0,0 1 0,0 0-2,1 0 1,-1-1 0,1 1-1,-1 0 1,1 0 0,-1 0-7,1 0 0,0 0 0,0 0 0,1 0 0,-1 0 0,0 1-6,1-1 1,-1 1 0,1-1-1,0 1 1,-1-1 0,1 1-1,0 0 1,0-1-1,0 1 1,0 0-1,0 0 1,0 0-7,1 1 1,0-1 0,0 1 0,-1-1 0,1 1 0,0 0 15,0-1 1,1 1 0,-1 0-1,0 0 1,1 0 0,-1 1-17,0-1 0,-1 0 0,0 0 0,1 0 0,2 1 0,2 0 4,-1-1 0,2 1 0,2 0 0,1 0 1,1 0-1,-1 1 0,-2-1 0,-2 0-9,-3 0 1,-2 0 0,-2-1-1,0 1 1,0 0 0,2 0-1,2 0-2,3 1 0,3-1 0,1 0 0,1 1 0,0 0 0,-2-1 0,-1 1 0,-4-1 1,4 1 1,-3 0-1,-2-1 1,0 1-1,-1 0 1,2-1-1,0 1 0,0 0 1,0-1-1,0 1 1,0 0-1,0 0-3,0-1 1,0 1 0,0 0-1,1 0 1,-1 0 0,0 0-9,0-1 1,0 1-1,0 0 1,0-1-1,0 1 1,0 0 14,0-1 0,0 1 0,0 0 0,0-1 0,0 1 0,0 0 0,-1-1 0,1 1 0,0-1 1,0 0-1,0 1 0,-1-1 1,1 1 0,-1-1 0,0 0 0,0 1 0,1-1 1,-1 0-2,0 0 0,0 1 0,0-1 0,0 0 0,0 0 0,1 0 2,-2 0 0,1 0 0,0 0 0,0 0 0,0 0 0,-1 0 0,1 0 0,-1 0 0,1 0 0,-1 0 0,0 0 0,1 0-2,-2-1 0,0 1 0,0 0 1,0 0-1,2-1 0,3 1-2,-4 0 1,4-1-1,1 1 1,1 0-1,1-1 1,-2 1 0,0 0-1,-4-1-14,6 1 0,-2 0 1,-2 0-1,0 0 0,1-1 1,3 1-1,-6-1 1,2 1-1,2-1 1,0 1-1,0-1 1,-1 0-1,-3 1 1,-2-1-20,11 0 1,-3 1-1,-2-1 1,-1 0 0,1 1-29,0-1 1,-1-1-1,1 1 1,-1 0 0,-1-1-64,0 1 1,-2-1 0,1 1 0,-1-1 0,0 0-183,-2 1 0,0-1 0,0 0 1,-1 0-1,0 0-547,-2 0 1,-1 0 0,1-1 0,-1 1-1,1 0 843,3-1 0,1 1 0,0-1 0,-3 1 0,-5-1 0,2 1 0,-5-1 0,-1 1 0,19-1 0,1 0 0</inkml:trace>
  <inkml:trace contextRef="#ctx0" brushRef="#br0" timeOffset="1636">10922 5072 16074,'-1'-42'1185,"0"0"1,0 4-1,-1 7-417,-1 14-174,-1 5 879,0 4-1187,2 3 257,0 2-420,1 2 135,1 5-162,0 1 636,0 7-604,0 3 1,0 5-3392,0 4 3364,-1 6-593,-1 3 576,-1 5-16,-3 4-18,0 1-5,-2 3-28,0 0-6,0 1 23,1 2-28,0-2-1,1 0-2073,0-2 2073,0-4 12,-2 12-1387,1-18 1387,1 4 1476,2-23-1151,1-7 196,1-6-438,-1-8 2214,2-6-2281,0-10 23,0-6-5,3-27-29,2 7 1539,0 14 1,1-1-1551,4-22-629,1-6 626,-4 29 0,-1-1-1016,0-1 0,-1 0 1013,1 0 1,0 0-4,-1 2 1,0-1-2408,4-28 2405,0 9 22,-1 7 144,-2 9-138,1 9 0,-4 9 331,0 7-354,-1 6 1484,0 3-1483,0 10 3402,-1 3-3391,2 9 6,-1 4-7,0 6 7,-1 3-444,0 25 429,-2-23 1,-2 2 7,0 11 1,-1 0-918,-1-8 1,0 0 905,0-2 1,0-2-17,-4 17 22,2-2-11,0-2 0,1-4 6,2-6-12,1-5 6,2-8 12,1-7 382,0-6-315,1-7 2011,0-3-2006,4-14-39,0-1-17,6-14 6,1-1-3398,5-8 3397,1-4-5,2-6-202,1-5 197,0-3 5,-2-4-202,-8 17 1,0-1 234,4-20-39,-6 23 1,-1 1 134,0-18 39,-3 14-23,-5 6-156,-3 26 6,-5 17-7,-1 13 7,-4 8-1,-4 8 1176,-3 6-1187,-3 8-23,2 4 1,1 3-17,7-20 0,2 0-42,-8 23 0,3 0-112,10-26 0,2-2-649,0 1 1,2 0-305,0 1 1,2-1-8697,-1 27 9346,2-8 1,0-25 0,0-12-1</inkml:trace>
  <inkml:trace contextRef="#ctx0" brushRef="#br0" timeOffset="5123">8739 5041 13773,'9'-56'942,"0"0"1,-1 7 0,-1 3 1222,-2 12 1,-1 4-1847,-1-2-67,1-15 1203,-3 46-1388,-1 8 649,0 12-554,-4 30-123,-2-13 0,0 3-693,-1 2 1,-1 0 650,-2 8 0,0-2-3,1-7 1,0-2-428,-1 3 1,0 0 334,1 2 0,-1 1-115,0 0 0,1 0-241,0 1 1,1 0-536,-1 0 1,1 2 988,0 6 0,1-3 0,-1 5 0,2-2 0</inkml:trace>
  <inkml:trace contextRef="#ctx0" brushRef="#br0" timeOffset="5665">7858 6473 22755,'-40'-3'338,"1"1"0,2-1 0,10 1-187,23 0-95,2-1-45,5 1-22,3-1-34,6-1-291,22-2-39,-1 0-314,19-2-499,-6 2-3450,6-1-1030,4-1-1922,-4 1 7504,-7 1 1,-22 4 0,-10 0 0</inkml:trace>
  <inkml:trace contextRef="#ctx0" brushRef="#br0" timeOffset="5866">8921 6066 26122,'-41'15'39,"0"0"0,3 0 0,8 2-5,17 17-28,1 5-48,4-8 0,1 2-828,-4 18 758,4-16 0,0 0-263,0 17-287,2 4-609,2 1-4527,2 4 5798,2-25 0,0-3 0,-1 4 0,2-2 0</inkml:trace>
  <inkml:trace contextRef="#ctx0" brushRef="#br0" timeOffset="6399">6308 4852 20409,'-7'-54'1165,"0"1"0,1 4 0,-1 12-869,1 29-144,1 5-74,1 4 190,3 5-251,0 6 78,3 23-106,1-3-51,3 20-143,-2-20 1,0 3-2034,2 23 1,-1 2 946,0-11 0,-1 1 1291,-1-3 0,0 2 0,-2-8 0,0 3 0,0-1 0</inkml:trace>
  <inkml:trace contextRef="#ctx0" brushRef="#br0" timeOffset="6674">5451 7190 21355,'27'-42'187,"0"-1"0,-2 4 0,0 7-170,3 13-1619,3 0 1518,4 2-90,4 0-241,-8 6 1,0 1-504,19-5 16,-17 7 0,0 1-8929,27-1 9157,-22 4 1,-1 1-1,-28 2 1</inkml:trace>
  <inkml:trace contextRef="#ctx0" brushRef="#br0" timeOffset="7073">6127 7223 17770,'-1'-5'1227,"-1"1"-23,2 4-560,0-62-62,3 34-350,-2-11 1,1 0 356,10 4-404,-2 10-51,6-3-11,-2 14-39,1 2-5,1 5-29,0 1 12,0 4-1,0 0-16,0 6 28,0 2-6,0 6 12,-1 5 77,5 17-83,-6-3-11,2 16-779,-9-9 734,-2 2-12,-2 2-27,-2 2-165,-3-12 1,-4 3 144,-4 13 0,-3 0 42,3-8 0,-2-1 0,-3 6 0,-2-2 11,-10 11 17,8-17 17,-4 4 16,11-22 29,3-6 22,4-4 28,2-5 129,3-3-180,6-12-33,1 0-11,9-11-11,2 2 730,6-2-764,20-14-90,-16 16 1,1 0-152,1-1 1,1 1 78,1-1 0,0 2-426,18-9-555,2-1-1165,1 1 2308,-24 12 0,-1 1 0,2-1 0,-2 1 0</inkml:trace>
  <inkml:trace contextRef="#ctx0" brushRef="#br0" timeOffset="7550">3962 4952 18164,'2'-47'866,"1"0"1,0 5-1,-1 9-250,-2 21 756,0 6-1120,0 3 220,-2 4-383,0 4 194,-1 6-188,-1 8-16,-1 7-18,-1 8-22,-1 5-2865,-2 7 2770,1-7 0,-1 2-62,2-8 1,0 0-361,-4 14 1,1 1 9,2-11 1,0-1-517,0 3 1,1 1-1983,-1 1 1,0-1-1951,2-2 1,0-1 4686,0-3 1,1-3 0,-1 2 0,3-13 0</inkml:trace>
  <inkml:trace contextRef="#ctx0" brushRef="#br0" timeOffset="7849">3288 7007 22509,'-10'-43'-13,"0"-1"0,7 0 0,8 7-217,24 17-662,16-7 114,-4 8-616,6 1-1457,5 2 1857,9 1 0,-28 7 0,-1 2 0</inkml:trace>
  <inkml:trace contextRef="#ctx0" brushRef="#br0" timeOffset="8618">3996 6484 16516,'-4'-6'1825,"1"1"-1018,3 5 1052,0 0-1528,-28-62-23,22 35-278,-9-10 1,5 3 3,17 17-23,5 6 0,3 1-11,2 2-33,24 1 16,-17 6-5,17 4-6,-24 6-6,-2 5-283,-2 3 294,-2 3 6,-3 4-39,-1 18 6,-5-6-1701,-2 5 0,-2 2 1690,-2 2 44,0-9 0,-1-1-22,-3-1 45,-1-2 5,0-4-2066,0-2 2111,-2-5-241,1-4 286,1-3 2385,-3-2-2268,5-6 7,-1-1 492,3-14-460,3 1-21,0-9-74,3 4-39,2 0-28,2 1-27,1 0-12,2 2 3211,1 1-3217,1 1-5,0 3 11,1 1-28,0 3 11,1 1 552,-1 1-501,6 9-62,-4-1-6,3 8-22,-5-3 17,0 2-6,-1 1-11,0 3 12,0 0 4,-1 10 1,-5-7-6,0 7 6,-8-11-6,-4 1 1,-5-1-7,-3 0-22,-3 0-5,-3 0-17,-2-1-17,-2-2-6,-1-1-22,-2-1-3442,1-2 3296,-1-2-1307,2 0-15,2-4-7465,5 0 9017,4-3 0,8-1 0,4-1 0</inkml:trace>
  <inkml:trace contextRef="#ctx0" brushRef="#br0" timeOffset="9390">13104 5193 17913,'8'-50'1081,"-1"0"0,-1 5 0,-1 5-297,-2 6-123,-2 8-168,0 7-79,-2 5-134,0 5 444,0 3-629,-2 4 131,2 3-209,-2 5 17,0 4 92,-2 9-115,-1 6-6,-2 7-761,-2 8 734,0 6-51,0 8-84,0 5 14,4-27 1,1 1-119,0 2 1,1 0-261,0 2 0,0 0-577,0 1 1,0 2 1097,0 7 0,1-3 0,-1 4 0,-1-1 0</inkml:trace>
  <inkml:trace contextRef="#ctx0" brushRef="#br0" timeOffset="9697">12997 6833 18396,'7'-46'653,"-1"1"1,1-1 0,2-16 0,0 6 125,-1 4-130,-3 7 679,-2 10-891,-4 7-90,-2 6 205,-2 6-339,-1 5-124,1 4-55,1 4 104,0 3-166,2 5 39,0 7 422,0 8-428,-1 7 1,1 8-34,-1 5-712,0 7 595,0 4-113,0 6-163,0 3 62,2-28 1,-1 0-384,1 1 0,0 1-1006,0-1 1,-1 2 1402,1 6 1,0-3 0,0 3 0,0-1 0</inkml:trace>
  <inkml:trace contextRef="#ctx0" brushRef="#br0" timeOffset="10110">15030 5412 15012,'17'-41'446,"1"-1"1,-1 1-1,7-17 1,-2 7 326,-1-1-56,-4 3 1385,-2 6-1570,-3 4-84,-4 8-101,-2 5 870,-3 6-1003,0 7 459,-2 5-572,-1 3 1372,0 3-1433,-2 7-29,-2 3 11,-2 9-5,-5 21-23,2-2-38,-5 19-18,5-8-627,-1 7 442,1 3-162,1 4-473,3-15 0,2 2-3901,1 2 0,0 0 4783,0-2 0,1-4 0,1 17 0,0-43 0</inkml:trace>
  <inkml:trace contextRef="#ctx0" brushRef="#br0" timeOffset="10549">15253 6793 21119,'-9'-50'648,"-1"-1"0,0 8 0,7 7-580,21 14-29,-1 10-22,3 2 5,4 2-22,15 3 6,-9 2-6,9 7 5,-15 3 6,-1 6 1,-3 3-7,-2 3-22,-1 15 6,-8-5-11,-1 12-1,-10-8-38,-11 15 38,-2-9 1,-12 11 22,2-15 0,-2-2 22,0-1 23,0-4 6,1-2 5,3-6 0,4-3 0,5-5 22,3-4 23,6-3-34,3-3 0,8-3-5,5-3-51,5-2-22,7-2-51,6-3-117,7-1-348,-4 2 1,5-1-2500,11-2 0,1 0-1183,-2 0 0,-1 0 4209,3 0 0,-6 2 0,-10 2 0,-14 4 0</inkml:trace>
  <inkml:trace contextRef="#ctx0" brushRef="#br0" timeOffset="10831">18108 5026 24908,'-32'48'0,"1"0"0,10-7 0,2 3 0,5-3-17,10-2 1,2 1-2146,-2 14 1,-3 3 2015,1-13 1,-1 1-1,-1-2-874,0 9 1,-1 2 658,1-7 1,-1 3 0,1-3-1060,0 7 0,0-1 1420,-1 10 0,2-3 0,2-27 0,1-2 0,1 1 0,-1-1 0</inkml:trace>
  <inkml:trace contextRef="#ctx0" brushRef="#br0" timeOffset="11424">18061 6933 20963,'-5'-49'668,"-1"0"1,3-1-1,5 9-595,10 20-23,7-4-27,0 11-12,3 4 0,3 2-11,2 2-11,14 4 5,2 6-22,6 9-364,-13 5 364,-9 6-28,-8 9 17,-6-6 5,-1 12-16,-6-10-96,-4 17 51,-3-9-592,-4-4 1,-2 0 630,-7 7 17,-9 10 216,-9-6-88,-4-6-16,-1-2 33,3-12 29,11-12 44,3-4 230,-4-4-219,8-4 1,0-4-18,10-4 1215,3-2-1248,1-2 122,4-1-178,3-2-3358,10-4 3319,-1 5-17,9-3 50,12 5-61,-11 6 5,13 1-5,-18 6 0,0 3 11,-1 4 22,6 8-22,-5-1-5,4 6-12,-7-3 0,-1 2-11,-2 3-17,2 12-22,-6-7 0,-1 10-34,-10-12-39,-5 0-33,-7 0-119,-10-1 2218,-9 0-3158,-8 1-3165,-8-2 4369,18-9 0,0-2 0,-2 1 0,-2 1 0</inkml:trace>
  <inkml:trace contextRef="#ctx0" brushRef="#br0" timeOffset="15139">12006 5253 9638,'9'-4'6290,"-2"1"-3429,-7 3-928,0 0-1216,7-68-4364,-4 40 4157,1-20 0,0 0-96,-4 19 455,0-9-556,0 16-27,0 2-6,0 4-17,0 3-67,0 5-67,0 3-62,0 2 3209,0 3-3164,0 15 483,0-3-528,1 15-5,0-5-12,-1 2-5,1 3-17,-1 2 0,0 1-6,0 3-10,-1-2-7,-1 2 6,-1 13-3380,-2 2 3380,1-2-11,0-8-858,3-16 869,0-5-5,1-4 16,0-4 51,0-5 39,0-1 3051,0-2-3107,0-9 1261,0 0-1273,2-11 1,0 1-11,0-5-3387,0-2 3387,1-1-1,-2-1-2262,1-1 2263,-2 0-6,0-1-6,0-1 0,0 0-269,0 1 270,0 1 10,0-7-5,0 13 2105,0-2-2133,0 15 3183,1 4-3217,0 3 34,1 2 0,1 4 625,0 3-608,3 23 0,-2-8 33,1 29-39,-4-20-5,0 9 0,-1-9-6,-1 0 5,-4 15-10,1-10-274,-5 10 279,3-16 11,0-3-22,0-3 11,2-5 0,1-3 17,1-6 123,0-2-67,1-5-17,-1-4 273,1-5-306,-1-6 10,1-14-22,-1 1-848,2-11 854,0 5-6,0-2-11,0-2 11,1-1 0,0-1-121,0 0 144,0-15-12,-1 15-1517,0-6 1539,0 21-32,0 7-12,0 7 695,0 4-695,0 13 0,0 2-22,0 10 33,-1 1-6,1 3 7,-1 3-1,1 2-6,-1 16 1,0-11 11,-1 26-12,0-27-5,1 7-222,0-17 222,1-4 1598,0-5-1598,0-3 0,1-5 39,0-3 17,0-2 0,1-5-11,1-3-12,1-6-5,2-7 6,0-4 39,6-21-279,-2 8 240,1-14-916,-4 14 933,-2-2-7,-1 1 7,-2 1-6,-1 0 16,-1 5-5,0 1 11,0 6 41,0-1-108,0 10 0,0 1 0,0 11 598,0 2-598,0 10 985,-1 2-985,0 10 0,-1 2 0,0 6 0,-2 4-2771,2 6 2295,0 4-1304,1 3 1780,0 9 0,1-25 0,0-1 0</inkml:trace>
  <inkml:trace contextRef="#ctx0" brushRef="#br0" timeOffset="16207">12346 4166 22408,'25'-54'121,"-1"-1"0,1 4 1,3 7-322,1 23 0,2 4 222,16-13 1,1 0-1890,-10 7 1,1-1 1877,11-7 1,0 0-4,-14 8 0,0 0 3,15-11 1,1 0-7,-13 8 1,-1 0-249,12-8 0,-2 0 251,-17 11 1,-2 0-424,-2 1 0,-1 0 438,19-21 10,-9 3 58,-5-10 4,-16 15 12,-5-5 10,-15 17 2117,-5 3-2110,-8 3 38,-4 2 6,-4 2 33,-4 2 1446,0 2-1406,-3 3 22,1 0-22,1 2 1659,-4 2-1765,13 0 293,0 1-389,15 1-22,4 0 17,2 0 5,5 4-6,2 0 1,6 6 308,4 1-309,3 3 6,5 3-3403,1 2 3398,2 3-12,0 2-763,-1 3 752,1 2-2033,9 23 1999,-9-9-124,-10-13 0,-1 0 13,3 15-141,-4 0-246,-3 0-2621,-6 15 2903,-8-11 1,1-8 0,-4-21 0</inkml:trace>
  <inkml:trace contextRef="#ctx0" brushRef="#br0" timeOffset="16831">14440 3240 19548,'-3'-57'995,"-1"1"0,1 4 1,0 5-291,-2-2-117,-1 7-140,0 6-78,0 4-67,0 4 456,0 6-406,1 1-92,2 9-216,1 3 71,1 7-94,1 12 301,1 1-278,1 12 5,2 0 1,1 3-23,0 3-6,1 3 1,-2 1-7,1 2 1,-1 1-6,1 2-1637,-1 0 1631,1 0-5,0-2-344,1 8 355,-2-14 6,-1 3 17,-2-18 5,-1-5 45,0-4 17,0-4 1646,-1-10-1685,-1-1-17,-1-11-6,-1-2 11,1-5-22,0-4 12,3-2-1,-1-5 22,4-19-38,1 12-18,4 1 1,3 1-998,3 0 992,-3 12 0,1 2 0,3 6 5,4 1-10,-4 10 10,4 0-10,-5 10 5,2 2 0,0 4 1381,3 3-1409,10 12-17,-5-2-324,6 8 263,-9-6-51,1 2-73,1 1-134,0-1-184,2-1-259,0-1-409,3-3-755,-1-1-2443,1-5-4632,-3-1 9046,-4-4 0,-9-2 0,-6-2 0</inkml:trace>
  <inkml:trace contextRef="#ctx0" brushRef="#br0" timeOffset="18285">15190 2842 19473,'0'-4'3831,"0"1"-817,0 3-2998,-9-34 1,12 25-11,-4-26 33,31 29-28,-8 2-780,14-4 780,-16 1-16,0-1 16,0-2 248,5-6-243,-7 2 1,4-6-6,-11 5 12,-2-2 134,-2-1-118,-2-2 17,-3 0-5,-1 0 10,-3 0 6,-2 1 107,-8-5-90,0 8 67,-14-5-72,9 13-18,-9 1 12,7 6 353,0 4-387,0 1-5,1 6-12,0 2 17,1 5-16,2 2-6,1 4-12,1 1 1,3 2-3398,3 2 3386,3 0-594,5 14 578,5-9-12,5 9-16,5-14-34,5-1 0,3-2-11,6-3-39,4-3-12,6-3-61,6-5-320,6-4 207,3-3-27,4-3-34,-1-3-1952,0-4 2053,-3-5 50,-4-3 1819,-5-4-1673,-7-3 51,-5-3 39,-6-1 16,-6-1 34,-4 0 5,-4-2 12,-4 2 34,-2-1 16,-2 0 22,-2 1 755,-2-9-715,-1 9 293,0-5-265,-3 13 3241,-1 3-3258,-2 4-22,-1 3-57,-2 3 415,0 3-465,-1 1-5,-2 3 67,-10 9-73,4 0 33,-23 26-83,21-14 5,-12 15-542,19-15 542,0 0-11,3 1 11,2-2-16,3 0-1,2-2-3206,0 0 3212,4-3-6,1-1 6,3-2 352,3-2-369,10-1 23,-3-5-1,8-1 1,-5-6 5,2-3-5,1-3-1,-1-3 1,1-3 5,-1-2-11,0-2 6,-2 1 5,-1-2 3403,-3 1-3408,2-8-6,-6 7 0,0-6 28,-7 10 61,-2-2-44,-1 6 56,0-1-34,-5 8-50,1 1 0,-4 5-6,1 0-11,1 3 6,-2 2-6,3 0 0,0 2 5,4-3-10,0 1 5,2-1 0,2 0 0,2-1 0,3 0-6,1-2 12,9 0-6,-3-3-6,6 0 12,-5-4 5,8-4-6,-5-2-21,5-3 16,-4-4 5,-5 2 12,3-5-6,-8 4-3397,-1-1 3386,-2-1 5,-1-1 7,-1-2 38,0-9 0,-2 6 1,0-6-6,-2 11-17,1 1 0,0 1-17,-1 3 0,2 0 0,0 1-22,0 1 11,2 2 0,0 1 0,2 3 3409,-1 1-3404,2 1 7,1 2-12,1 1 5,1 3-5,2 3-5,0 5 16,2 4-28,-1 4-28,13 26 34,-12-16-234,8 20 240,-14-23-12,2 11 23,-2-10-1,3 7-5,-3-13 6,2-3-3328,6 2 3316,-3-7-930,5 0 936,-7-10-381,2-1 381,-1-4 11,2-2-11,1-5 6,1-4-12,0-3 1,0-2 16,-2-4 23,9-30-6,-12 16-833,-1-8 0,-1-1 811,-5 4 473,-1 9 1,-1 0-429,-2-10 737,-1 12-743,-2-4 381,-1 15-387,-1 4 6,-1 3 5,0 3-5,0 2 2863,1 2-2863,0 2 1646,0 1-1657,-4 9-34,1 1 0,-4 9 0,2 2 5,-1 4 12,1 4 0,-2 17-51,6 6 12,1 0 16,8-6 6,3-15 6,5-3-1,3-2-5,2-2-3380,4-4 3396,2-1-54,3-3 38,3-3 0,19-4-5,-11-4 22,13-6-12,-18-6 6,-2-5-5,-4-3 12,-4-2-2268,-3-3 2250,-3-2 2250,-5-1-2250,0-35 0,-7 19-108,-2 7 1,-1 1 107,-4-7 0,-2-1 0,-6-12 0,-2 1 0,-1 3 0,1 10-112,2 10 112,2 8 0,0-2 0,2 9-188,3 5 188,0 1 258,3 6-258,0 0 113,2 9-113,3 0 3294,3 10-3294,5 1 297,2 4-297,11 16 0,-4-7 0,8 11 0,2 4-3392,-7-10 3392,9 12 0,-12-14-74,-2 0 74,2 12 0,-10-12 0,-1 7 0,-16-7 0,-4-9 0,-9 5-253,-1-11-274,-2-3-380,-1-2-874,0-3-4458,1-4-3518,3-4 9757,5-1 0,6-2 0,4 0 0</inkml:trace>
  <inkml:trace contextRef="#ctx0" brushRef="#br0" timeOffset="18663">17903 2269 21875,'2'-4'4336,"0"1"-4196,8-27 0,1-7-383,-2 7 321,3-10 1,1-4-1724,-5 5 1,-2 3 1722,2-16-39,-1 10 0,-1-3-345,-4 3 1,-1 1 339,0 9 0,-1-1-118,0-9 1,-3-2 147,0 3 1,-2 3 13,-5-18-216,3 22 0,0 3 267,-6-3 11,0 9 2055,-1 7-2100,-1 6-22,1 6-12,1 3 2065,-5 10-2126,1 9 0,1 6 0,2 7 0,8-2 0,1 3-203,3 3 203,1 3 724,6 22-724,0-11-268,0-16 1,1 2 267,3 3 0,2-1 0,8 21 0,0-7 0,2 0 0,-7-20 0,1 0-425,6 9 0,0-1 425,15 13-169,-7-15 1,2-2-28,-6-8 0,1 0-65,8 6 1,0-2-418,14 5-1473,-14-15 1,-1-3-3586,3 0 5870,10 1 1,-39-17 0,-3 0 0</inkml:trace>
  <inkml:trace contextRef="#ctx0" brushRef="#br0" timeOffset="18823">17781 2004 20345,'37'-40'-60,"1"1"1,-5 3-1,3 7-1172,3 18 1,1 6 1231,20-5 0,-25 5 0,-4 0 0,-3 2 0</inkml:trace>
  <inkml:trace contextRef="#ctx0" brushRef="#br0" timeOffset="21407">19711 2214 22713,'0'-8'728,"-1"-24"1,0-4-331,0 2-810,1-9 1,-1-1 691,2-2-67,2-4-28,-1-4-28,2-5-45,1-2-76,-1 29 0,-1 0-8,1-1 0,1 0-361,-1-1 1,1 0 343,0-1 0,0 0 3,0-1 0,-1 0-9,1 0 1,0-1-6,0-16 0,-1-1 6,0 15 0,-2-1-290,2-10 1,-2 1 294,-1-10 6,0 11-6,-3 10-5,-1 13 239,-1 8-234,-3 9 705,-4 7-716,-1 9 0,-5 9 6,1 8-570,-3 8 575,0 8 0,6-6 1,0 2-1,-4 24-6,6-19 1,2 2-6,4-11 0,1 0 5,1 2 1,0 1 391,2 1 0,0 0-392,0 1 1,1 0-581,2 2 0,0-1 564,1 0-1,1 0-8,1 0 1,2-1-9,1 0 0,1 0-8,2-2-1,2-1-1087,0-1 1,2-2 1069,2-2 1,1-2-20,2-3 1,1-1 482,26 17-634,4-8-56,5-8-679,2-7 562,1-8-47,-1-4-924,-3-10 943,-4-6 91,-19-4 1,-1-3 1618,12-12-1381,-13 2 1,-4-3 95,-2-10-379,-1-15 424,-13 12 28,-5-1 39,-3-2 53,-1 14 0,-1-1 1027,-1-15-952,-1 10 1,-2 2 23,-2 0 4,-5-6-21,1 22 2699,-1 3-2587,-8 3 115,5 7-340,-6 2-5,7 5 1638,-1 3-1644,-1 3 95,-8 15-122,5-1-35,-7 10-16,8-4-6,-4 15-334,7-9 306,-1 11-11,9-14 11,3-1 0,3-2-11,5-2 0,4-3-5,6-3 10,16 3-16,-4-9-720,14 1 731,-9-11-2840,1-4 2840,1-4 22,-2-4-22,-1-5 0,-3-1 6,-4-2-23,-3-1 17,-6 1 11,-3-3 0,-2 3 6,-4-3-6,-2 2 12,-2-1-1,-1 1 17,-1 2 17,0 1 493,-1 3-426,-3 0 3347,-4 5-3431,-1 1-22,0 6 11,0 4 0,0 3 0,-1 4-5,0 4-1,0 2 17,-2 12 0,4-4 6,-2 19-34,8-6-11,0 0 12,5-4-12,2-12 5,4-2 6,2-3-16,2-1 5,2-4-17,4-2 23,2-2-6,3-3 0,2-2-17,1-2 22,1-2 7,-3-3-1,0-4 45,-4-4-45,-1-1-5,-4-2-1,-3-2-22,-3-1 12,-2-1 10,-2 0 1,-2-3 0,-1-1-1,-2-1-5,1-2 0,-2 0-5,2 0 16,0 0 6,1 1-6,1 1 22,2 3-33,0 1 6,1 2 5,6-5 0,-1 8 1,4-4-1,-3 10-11,0 2 0,0 3-6,0 3 12,0 1-17,0 3 5,0 3 12,1 3-6,1 6 0,0 2 22,5 17-16,-6-7 33,4 13-34,-7-10-5,0 0 0,0-1-44,3-1 38,1-2-28,4-1-16,15 6 11,-5-10 16,13 3-21,-9-14-1958,2-3 1907,2-4-2774,1-3 2701,1-3-39,1-5-329,1-4 256,1-2 17,-1-2 5,-2-3 0,-3-2-888,-4-1 944,-5-3 856,-1-11-693,-9 7 2630,-2-8-2557,-11 13 5,-2 1 454,-1 2-421,-2 0 7,-1 1 17,-2-1 16,-2 1 16,-1 0 24,-1 0-1,0 1 0,0 2 11,0 2 1871,-4-1-1904,3 7 188,-3-1-250,2 7 17,-1 2-11,-1 1-11,-2 2 5,-1 3-6,-2 3-10,-1 6 10,1 3 7,-1 3-12,1 3-3398,1 4 3376,2 0-560,2 2 537,3 0 0,3 0 0,2-1-28,5 9 12,5-10-6,4 5 33,4-14-16,4-2 5,12 0 6,-6-7-6,10-2 0,-12-6 6,-1-3-23,-2-4 29,-1-4-1,-3-3 0,-2-2 3143,-4-4-3131,-1 0 28,-2-3 808,-3-1-791,1 0 77,-2-12-66,0 9-12,-1-6 34,0 14-5,-1 2-5,0 3-102,0 5 0,0 3 0,0 5 0,0 7 0,0 3 0,-1 9 0,0 2 0,-1 6-3392,2 5 3392,-1 3 0,1 5-606,1 3 1,1 2 605,-1 16 0,1-13 0,1 1-1868,-2 12 1868,0 3 0,0-31 0,0 1-165,0 1 0,0 1 165,0-1 0,1 1 0,0 1 0,1-1 0,-1 1 0,1-1 0,1-1 0,-1 0-48,0-1 0,0-2-53,2 27 17,-3-10 39,-1-9 6,-6-11 5,-4-9 23,-5-11-17,-4-6 22,-1-9 1,-1-8 5,-5-23 5,3-20-5,12 27 0,1-1 326,3-5 0,2 1-332,1-22 1616,5-3-1604,6-2-9,-2 32 0,1 0 0,2 0 1,1-1-191,2 2 1,0 0 180,1 1 1,2-1-157,14-19 0,4 0 62,-13 19 0,1 1-29,12-15 1,1 3-197,4 5-84,0 4-44,0 3-39,0 5-57,0 3-84,-2 3-996,15-2 604,-14 8-128,10-1-34,-18 9 89,-2 1-397,4 2 1154,-11 4 631,1-1 192,-14 7 1099,-4-3-802,-6 4 4443,-6 0-4241,-1-2-85,-3 2-133,4-4-113,2-2 230,1 1-342,0-3 342,2 3-543,1-3-79,1 0 459,1-1-610,6-1 27,7-6-111,2 1 6,6-6-18,-4 1 12,3-1 11,0 0-3398,-1-2 3393,-1 1-1688,-2-2 1687,-2 0 23,0-7-28,-4 4 5,-2-3 51,-5 2 2506,-2 7-2540,-2-3-5,-2 8-17,-3 2 16,-3 2 1,-2 1 2623,-13 5-2584,4 0 44,-18 11-66,16-2-18,-7 7 57,1 15-68,12-10-10,-7 14-1,18-16-376,0 0 365,4 0 12,2-1-1,3-1-17,2-1 6,5-1 11,3-3-11,2-1 0,4-4 12,5 0-7,3-4-3027,6-2 3017,4-1 10,2-3-22,1-1 34,0-4-6,-1-3-11,-2-5 12,-2-3-24,-4-1 24,-4-3-12,-4-2 16,-5 0 12,-1-16-33,-7-20 5,-3 8 2304,-5-8-2282,-4 27 23,-2-8-23,0 5 6,-2 2-625,1 11 647,1 10 45,-1 0-44,2 5 1026,-1-2-1021,2 5-15,0-1-41,1 2 720,-1-1-720,1 2 0,0-2 0,-1 2 0,1-1 0,0 0 0,-1 0 0,1 0 0,0 0 0,-1 0 0,0 1 0,0-1 0,0 0 0,0 0 0,2 0 0,-2 1 0,0 1 0,-2 1 0,1 0 0,0 1 0,1-1 0,0 0 0,1 1 0,1 0 0,0 1 0,0 0 0,0 1 0,1 2 0,1 1 0,3 1 0,2 1 0,3 2 0,1 2 0,10 10 0,-4-5 0,7 8 0,-6-6 0,9 12 0,-5-7 0,19 21-1835,-16-18 1835,9 8 0,-10-11-172,-3-1 172,-1-1 0,-5-1 0,-2-3 0,-6-1 0,-3-3 0,-5-2 0,-6-1 0,-7-3-7,-6-3-71,-8-2 1402,-4-4-1453,-5 0-45,-3-4-44,-4-2-90,0-4-835,-16-6-8688,3-10 8727,12 6 1,17 0 0,25 16 0</inkml:trace>
  <inkml:trace contextRef="#ctx0" brushRef="#br0" timeOffset="21850">23428 1622 26213,'-11'-1'1213,"1"0"1020,10 1-2197,13-71-844,-4 37 344,0-13 1,3 0 102,3 6 140,3-2-404,2-2-54,2-3 344,-6 12 1,0-2 131,-4 8 1,0 0 206,4-11 1,-2 0 28,4-19-17,-5 1 10,-5 2 4,-4 4-356,-6 5 415,-7 4 35,-7 6 122,-26-4-123,5 14-66,-19-1 846,-5 15-903,16 7 0,-10 3 0,18 8 890,16 1-890,-1 6 1340,15 2-1340,2 4 111,3 4-111,1 4 0,3 4 0,3 3-3392,6 3 3392,6 2 0,5 2-349,-1-9 0,3 0 349,17 17-1019,-1-6 1,3 0 1018,-15-17 0,-1-1 0,11 7 0,1-1-234,-11-10 1,-1 0 233,1-1 0,-1-1 0,0 0 0,1 0 0,24 15 0,-1-4-23,-4-1-190,-3-5 409,-4-2-762,-4-4-431,-3-4-186,-1-3-3477,-1-4-5036,-3-2 9862,-4-2 0,-12-1 1,-5 0-1</inkml:trace>
  <inkml:trace contextRef="#ctx0" brushRef="#br0" timeOffset="22073">23382 1067 22901,'46'-39'52,"-1"0"0,-2 3 0,-4 8-46,-3 17-17,18-3-1881,-12 7 1740,12-2-172,-18 7 553,-2 1-1747,-4 4-2875,-6 2 4393,-5 3 0,-9-3 0,-4 0 0</inkml:trace>
  <inkml:trace contextRef="#ctx0" brushRef="#br0" timeOffset="24407">12058 5792 13289,'0'-7'3613,"0"2"-4289,0 5 783,-12-20 1380,8 15-1402,-10-13 869,11 21-858,-2 3-7,0 1-5,-1 2 3392,1 0-3375,-2 1 112,-1 6-124,3-4-5,-2 4-11,3-5-11,1-1-12,1 0-16,1-1 11,0 0-12,2-2 18,0-1 33,1-3 151,2-2-106,0 0-12,2-3-10,-1-1-12,1-2-6,-1-3 7,1 0-1,-1-1 0,1-2-5,-2 0 190,0-12-163,-2 8 1,-2-7-1,-3 12-4,-2 1-18,-3 2-16,-2 2-7,-2 2-3402,-1 2 3386,-2 2-50,-2 3 44,-1 1-5,0 4 17,-6 7-34,8-2-6,-8 11 3331,11-1-3353,1 0 0,5 0 84,6-8-90,1-1 17,4-1 0,3-2-5,5-2 44,2-2-50,3-2 12,3-3-7,4-2-22,2-1 29,3-4-7,1-2 6,2-3-5,0-2-3387,-2-1 3398,-2-3-1987,-3 1 1992,-3-2-1574,-4 2 1619,-5-1 0,-4 2 23,-3 0 1658,-5-3-1675,-5 3 1992,-3-2-2014,-3 5-1,-3 2-5,-1 2-17,-3 1 45,-9 2-34,4 4 3375,-7 3-3341,-3 8-45,7 0-3347,-16 12 3330,19-7 12,-5 7-1,10-7-22,0 7-6,6-7-22,2 5 28,6-10-5,3-1 5,0-1-6,3-1 1,0-1 5,5-2 0,1-2 28,9 0-34,-4-3 12,10-3-6,-6-2 0,2-3 11,-1-3 0,1-2 17,-1 0 11,4-8-28,-9 5-5,0-6 72,-8 0 18,-7-4 3324,-2 4-3381,-5 2 17,-2 12-23,0 3-16,-3 2 11,-1 2-5,-2 4 27,-12 10-33,4 0-6,-15 18-17,16-10-27,-7 18 22,16-18 16,2 7 34,8-6-33,8 0-6,0-6 11,12-4 6,-4-11 0,13-7-6,-9-1-5,6-7 5,-6-1-3375,-1 0 3392,-1-3 17,-3 1-1,-2-1 7,-2 1 27,-2 0 6,-2 1 23,-1 1 49,-3-1-94,-1 5-27,-1-1-35,-1 7 0,0 1 0,0 1 0,0 2 3392,1-1-3392,-1 1 0,-1 1 0,0 1 0,-2 3 0,1 0-332,-6 7-77,5-2-6978,-3 16 7387,9-8 0,-2 1 0,5-11 0</inkml:trace>
  <inkml:trace contextRef="#ctx0" brushRef="#br0" timeOffset="30034">15429 7695 22733,'-42'-23'274,"0"1"1,3 4-1,8 11-235,18 22 602,1 11-596,5-3 0,0 1-17,2 2-6,3 0 210,0-1-132,7 7 141,8-3-122,3-4 15,6-8 371,-1-12-331,1-2-6,5-8 84,19-13-157,-6-3-320,-4-3 0,2-2 300,-5 0 1,1-1 8,8-10 0,-2 0-56,-8 7 0,-2 0-904,2-8 0,-3 2 926,0-5 0,4-10 6,-16 19-16,-4 5-18,-3 4 28,-1-1-50,-5 10-61,0 1-130,-4 9-123,0 3-1557,1 11 1834,0 2-4685,2 13 4722,1 2 0,-2-12 0,0 1 0</inkml:trace>
  <inkml:trace contextRef="#ctx0" brushRef="#br0" timeOffset="30506">17754 8413 17355,'-4'-52'489,"-1"1"0,1 5 0,1 6 1939,2 6-1991,1 10 906,0 9-1125,-1 6 465,1 5-633,-2 4 1698,0 5-1720,0 4 230,-2 17-230,1-2 28,-2 27-22,4-4-17,2 1-959,4-4 953,4-16 17,5-2-3078,3-4 3095,6-2-606,22-4 640,-5-8-12,21-7 6,-8-10-12,8-9-424,-29 6 0,1-1 394,2-1 0,0-2 8,1-1 0,1 0 0,0-2 1,1-1 4,-1-1 1,0 0-17,0-2 0,0 0-629,0 0 0,-1-1 620,-2 1 1,1-1-6,-1 0 0,-1 1 569,-1 1 1,0-1-551,9-7 1,-1 1-26,-11 8 1,-1 1-1,5-6 1,-1 2-15,2-1-39,-8 6-78,-7 5 428,-6 7-1794,-6 8-623,-3 7 2112,-2 12 0,-2-9 0,0 2 0</inkml:trace>
  <inkml:trace contextRef="#ctx0" brushRef="#br0" timeOffset="32973">12492 7731 15216,'-51'5'1254,"0"1"1,2 0 0,9-3-784,21-2-135,3-1-157,12 0-61,3 0-18,6-2-10,5-1-17,6-3-12,8-2-21,26-7-24,-6 2-405,-13 4 1,3 0 371,5-1 1,1 1 4,5-1 1,0 1-609,1-1 0,-1 1 620,-3 1 0,-1 2 0,13-2 0,-3 2-172,12 1 83,-21 3-524,5 1 574,-27 1 672,-7 2-577,-8 2 11,-10 2-33,-7 2-28,-9 2 16,-8 2-11,-8 3 0,-5 1 1232,-8 2-1237,-3 2-736,10-6 0,0 0 761,9-2 0,0-1 2,-11 4 1,1 0 11,12-5 0,1-1 67,-27 11 14,19-8 0,2 0-3,-15 5 222,16-6 1,3 0-379,4-1-7,5-2 40,20-5 45,24-5-2822,4-2 2783,19-4-6,1-5-332,8-2 310,9-2-120,-29 8 1,2 0 133,16-5 0,2-1-392,-12 5 0,-1 0 405,13-4 1,-1 0 2,-16 5 1,-2 1-7,11-3 1,-1 1 2071,16-4-2083,-23 6 1,-4 2 3,-3-1 1819,-14 4-1819,-17 4-12,-17 5 6,-16 6 58,-12 4-42,5-2 1,-3 1-43,9-3 0,0 0 48,-14 5 0,0 0 11,13-4 1,1-1 10,0 1 1,0 1 16,1-1 1,-1 0 16,3 0 0,0 0 28,2-1 1,1 0 116,-23 8 41,9-3-18,11-3-474,9-5 446,13-4 34,12-5 5,12-5-44,14-6-68,9-7-735,12-4 623,-19 9 1,0-1-9,5-1 0,0 0-12,3-1 1,2 0-65,19-7 1,2 1-62,-15 6 0,1 0-350,13-3 0,-1 1-256,-19 8 1,-3 3 728,3 1 0,-3 1 0,2 0 0,-4 3 0</inkml:trace>
  <inkml:trace contextRef="#ctx0" brushRef="#br0" timeOffset="843216">9229 10358 20757,'-19'-46'967,"0"-1"0,1 5 0,2 8-636,1 18 104,0 3-189,1 3-67,1 2 154,-5 2-266,4 3 1,-5 3-24,5 5 18,-2 3 0,-2 4-18,-1 3 24,-3 3-24,-1 2-3338,-2 2 3333,-1 1-17,-1 2-553,1-1 553,2 1 1,4-1-29,2 0 17,6-1-5,5-1-1,4-1 18,5-1-18,5-1-5,7-1 6,6-3 5,7 0 3083,5-2-3082,5-1-18,3 0 0,3 0 23,2 1-2213,1 2 2199,-12-3 0,1 2-14,17 8-408,-18-7 0,-1 1 396,10 7 35,-6 1-24,-4 0-328,-4 10 368,-19 2-1999,-12 0 1988,-22-3-11,-13-9 930,-11 1-902,-9 0-26,25-12 1,0-1-144,-4 1 1,1 0 145,-3 0 1,0-1-4,0 0 1,0 0 2,-1-1 0,1 0 0,1 0 0,0-2-5,2 0 0,1-1-684,1-1 1,2-1 672,-23 2-12,9-3-67,10-3-257,10-12-1009,13-3-3332,10-16-4745,11 3 9244,4-2 1,-5 14 0,-3 5 0</inkml:trace>
  <inkml:trace contextRef="#ctx0" brushRef="#br0" timeOffset="844573">10474 10733 17333,'-10'-60'1206,"0"0"0,1 6 0,0 9-612,-1 20 381,-7-1-622,3 12-84,-6 1-62,4 13 174,-14 14-191,3 2-5,-10 13-1025,6 0 936,-1 2-24,-1 3-21,1 1-18,1 2-5,2 0-8,10-5 0,2 1-15,-2 6-5,-2 21-65,21-28 76,4-9 0,4 1 23,3-13 16,2-3 29,1-5 16,2-1 112,11-12-106,-5 0-2567,9-12 2567,-8 0-357,1-3 368,1-3-6,0-2 0,0-2-5,-1-1-11,0-1-2091,-1 1 2063,0 1 72,7-10-1446,-8 12 1413,5-4 1351,-12 14-1390,-2 5-105,-3 3 77,-3 4 2026,-2 3-2037,-3 3 3050,-1 6-3045,-1 3-5,-2 5-1,-2 4 1047,-2 4-1058,-2 0 0,0 4-11,0-1 6,0 2-12,2 0-201,6 24-96,5-19-296,7 17-521,7-23-1390,6-2 2510,11 3 0,-17-13 0,2 0 0</inkml:trace>
  <inkml:trace contextRef="#ctx0" brushRef="#br0" timeOffset="845371">11888 10875 9417,'24'-39'1116,"0"1"0,0 0 0,6-8 0,-4 2-1171,-12 7 0,-3 3 637,0-6-72,1-11 1229,-6 17-1342,-2 2 1,-2 3-34,-2 3-34,-3 6 1203,-8-1-1365,-2 10 1173,-7 2-1106,-14 16-117,4 4-17,-13 9 519,7 4-552,-3 5 5,-1 4-96,0 3 57,0 2-1,3 1-2351,3 2 2335,4-1-11,3 0-12,6-3 17,2 12 1,10-15 1498,2 5-1515,11-18 10,5-5 1,5-4 16,4-4 1,4-4-6,2-1 11,4-7-6,0-2-1832,1-7 1838,0-3 172,-1-4-155,0-3-696,-3-2 696,-1-2-177,-1-1 210,6-11-22,-8 10 11,5-7 1838,-10 15-1777,2-2-60,-7 9-24,0 0 2397,-8 11-2419,-1 1 0,-1 5-5,-1 4 17,-2 6-1,-2 7-21,-4 6 18,-6 10 1,-1 3 920,-6 15-951,2-7 0,1-1-1310,-3 13 1310,10-28 0,1 1 0,1 0 0,-1 2 5,2-1 1,0 1-26,1 1 1,0 0-542,1 0 0,0 1 536,0 16 0,0 1-1039,2-12 1,0 0 1040,-1 11 1,-1 2-51,0 1 1,-2-1-615,1-13 1,-1 1 624,-3 11 0,-2 0 171,-3-5 0,-2-4-146,5-12 1,-2-1 292,-13 11 1,-3-10-252,-6-26-10,-7-10 1999,21-40-1988,11-6-1,8 3 1,2-3 907,2 9 0,1-1-905,1-16 1,2-1-9,1 14 0,2 1 3,0 3 1,2-3 0,-1 2-18,2-6 0,0 0-108,2-1 1,1-4 0,-1 5-182,0 7 1,-1 2-261,4-9 0,1 2-1554,7-8-3204,2 7-4510,-1 10 9557,-3 9 0,-9 14 0,-6 7 0</inkml:trace>
  <inkml:trace contextRef="#ctx0" brushRef="#br0" timeOffset="845965">13454 10786 10092,'17'-47'1241,"1"1"1,-2 2-1,-4 7-429,-5 7-123,-1 1 1816,-4-8-2051,-1 9 1259,-4-4-1399,-3 14 714,-4 3-809,-3 4-57,-3 6 1988,-3 2-1932,-13 12-134,4 1-2477,-9 11 2449,8-1-16,1 4-553,-1 3 557,1 3-182,2 2 149,1 3 0,2-1 12,-4 18-35,4 2 12,11-18 0,5 2-17,12 25 17,4-18 0,17-16 3082,-1-25-3060,-4-4 12,7-7 67,3-15-29,-6 1 123,8-11-89,-9 4 28,-2-2 236,1-2-90,5-20-146,-7 12 12,5-12-1,-10 19 152,5-9-524,-8 14 372,3-3-3018,-10 17 2996,-1 5-22,-3 3 420,-1 4-476,-1 0 123,-2 25-118,-1-5-5,-3 21-59,1-10 42,-1 4-17,1 2-22,-1 3 3231,2 3-3304,2 21-235,3-25 0,1 0-1823,1 1 0,2 0 433,0 0 1,3-1 1708,1-4 0,0-3 0,1 3 0,1 0 0</inkml:trace>
  <inkml:trace contextRef="#ctx0" brushRef="#br0" timeOffset="847577">14299 10430 24396,'-2'-30'112,"19"19"-89,12 34 5,13 9-2070,-8-4 2042,2 2 6,0 2-12,0 1-5,-1 3 11,-1-1 0,-3 2 0,-2 2-31,-12-11 0,-3 2 8,-4 2 1,-2 0-310,6 29 332,-20-7 6,-8-24 5,-8-5-11,-4-5 123,-25-5 34,21-12 11,-14-9 945,30-12-659,6-26-208,8 6 9,8-20-90,4 24 0,3 0 45,12-18-163,-8 17 1,2 1-935,12-11 949,1 3-37,-1 10 0,1 2-69,9-5-242,-3 7 0,0 4-678,-5 11-1690,8 2 2654,-14 16 0,-14-4 0,-1 5 0</inkml:trace>
  <inkml:trace contextRef="#ctx0" brushRef="#br0" timeOffset="849753">8955 12001 20730,'0'-44'974,"0"1"1,-1 2 0,-2 9-594,0 26-336,-1-1 76,3 11-93,0 1 64,0 6-58,0 4 142,0 3-143,-1 15-16,1-5-6,-1 10-11,0-9 0,-2 1-17,0 1-22,-6 14 17,0-10-978,-5 9 972,-1-15-17,-15 10 34,5-12 27,-11 5 46,0-13-12,10-9-261,-6-1 272,12-11-11,1-3 34,3-5 947,-1-5-818,-3-11-112,5 5-1,-3-9 142,3-1-125,4 9 130,-5-11-146,8 17-6,-1 0 279,6 9-340,2 4 3,1 2-26,1 0-11,0 5 11,0 1 0,3 7 0,6 10 1,1-2-12,5 7-6,-3-6 0,2 0 18,10 9 10,6 2-28,1 0 12,3-6 0,-7-10-771,2-3 782,2-3-6,2-3 6,16-4-6,-11-3-11,10-4-3161,-16-5 3088,-3-1-67,1-3-118,-3 0-223,-1 1-388,-4 1-738,-3 1-2101,-4 2 3708,-3 2 0,-6 3 0,-1 0 0</inkml:trace>
  <inkml:trace contextRef="#ctx0" brushRef="#br0" timeOffset="850393">8720 13468 14236,'0'-6'4536,"0"1"-1617,0 5-1776,0-76-1516,0 49 765,1-19 0,-2 1-106,1 30 239,0-2-301,-2 8 109,2 2-171,-2 3-50,0 2-27,0 1 376,-1 1-422,-6 8-22,-1 1 0,-7 11 27,1 0-16,-4 5 17,-12 19-615,5-5 573,9-13 0,1 1 3,-6 15 10,1 0-4,3 0-7,4-1 6,3-1-11,5-3 0,3-3 0,4-3 0,5-4-331,2-3 337,8-4-1,13 0 1,-3-8 0,11-2 5,-7-9 11,1-7-616,1-4 616,1-6 447,-1-4-422,-4-4 1,0-3-3,8-8-71,-9 5 0,-3 0 65,-2-8-2984,-5-2 2990,-4-1 22,-3-19-14,-4 13-30,-2-13 5,-4 22-6,-3 3 58,-2 5-52,-4 4 11,-4 5-5,-2 3-12,-14 2-16,7 7-29,-26 3-61,26 8-134,-9 4-241,22 3-528,5 2-1516,3 1 2503,9 3 0,-4-8 0,4 1 0</inkml:trace>
  <inkml:trace contextRef="#ctx0" brushRef="#br0" timeOffset="851102">10494 11921 14925,'0'-6'5271,"0"1"-4213,0 5-207,-8-62 376,0 12-2882,2 5 0,0 0 2036,-4-13-34,3 18 675,2 3-781,1 4-40,1 4-38,1 6-23,2 4 737,-1 3-827,1 8-22,0 1-6,0 7-5,0 10 2042,0 2-2042,0 11-23,0 0-3030,-2 5 3053,-2 5-1,-1 2-21,-2 4 10,-3 0 1,-1 1 11,-5 13-1152,3-11 1,-1-2 1134,-3 4-11,-2-1-133,0-1 128,-9 12 16,-2-8 0,1-4 16,5-15 12,10-19 2200,4-4-2194,1-5 78,-4-21-73,5 5 3281,-2-18-3253,6-2-33,2 7 5,0-9-1818,2 13 1824,1 2-860,-1 3 899,2 3-5,-1 3-7,1 5-16,-2 4 6,1 8 1829,-5 11-1891,0 5 0,-4 9 1099,2-4-1105,2 13 1,1-9 5,2 9-6,10-3 1,-1-9-1,11 6 17,-2-13 6,5-2-6,3-3-5,4-4-1,4-4-1075,2-2 1070,4-5-3021,2-2 3021,0-5-5,1-2 10,0-2-16,-8 1 0,-2-1-40,6-2-229,16-10-106,-42 17-353,-2 2 228,-8 5-1691,-2 1-34,-3 3-6799,0 1 9035,-3 2 0,3-2 0,0-1 0</inkml:trace>
  <inkml:trace contextRef="#ctx0" brushRef="#br0" timeOffset="851436">10457 13270 23394,'17'-50'576,"0"1"1,0 3 0,-4 7-201,-5 13-46,-1 2-38,0 4-35,-2 3-61,-2 4 112,0 6-246,-4 16-23,-1 3-5,-3 14 33,-5 11 11,-6 8-55,1 1-7,-3 3-2144,6-14 2100,0 3 11,2-1-45,1 1-44,4-1-90,1-1-151,3-1-224,4-2-427,1-2-5617,10 7 6615,0-8 0,-1-6 0,-5-13 0</inkml:trace>
  <inkml:trace contextRef="#ctx0" brushRef="#br0" timeOffset="852105">11947 12825 20396,'20'-52'912,"0"-1"1,-6 10 0,0-1 0,-3 6-303,-4-6-80,-1 0 0,-1 3-284,-2 12-5,-2-9-101,-1 30-36,-1 3-65,0 3 55,-1 2-89,0 5 7,0 3-1,-5 17-3403,-3 13 3403,-2 4-11,0 7-779,0-11 779,0 3 0,-2 0 0,0 3 22,-1-1-22,-1 0 0,1 0 0,-6 16-149,4-16 149,3-10 0,-2-2 6,-3-1 5,-6 1-5,7-18-1,0-6 2933,0-3-2792,-25-34-118,21 11 1147,-18-27-1135,29 20 267,-1-11-268,4 11-5,0-7 44,4 10-22,1 8-33,0 2-12,2 9-17,-1 9 12,1 2 5,-1 8-5,0 1-6,2 24 11,7-3-11,0 8-525,6-13 525,1-12 6,2-2 11,2-2-17,4-3 11,3-2-11,4-3 11,21-2-5,-10-4-1163,17-5 1163,-15-2 5,0-5 6,0-3-6,-1-1-5,-3-1-1,-4-2-5,-3 0 0,-5 0 6,-4 1-1,-4 1-16,-5 2-84,0-1 383,-6 5-1968,1 0 403,-7 10-1160,0 4-6743,-1 4 9347,0 2 0,0-5 1,-1-2-1</inkml:trace>
  <inkml:trace contextRef="#ctx0" brushRef="#br0" timeOffset="852460">12003 13861 20335,'10'-49'604,"1"1"1,-2 4 0,-1 6 1189,-3 12-1509,0 4-21,-1 4-24,-1 3 487,1 4-571,-2 4 217,-1 3-283,0 2 850,-1 0-918,2 9 6,-1 0 6,1 10 5,0 1-11,0 4 5,-1 3 18,0 33-29,-4-18-330,2-7 0,-2-1 319,-3 4-11,-1 1-17,0-1-5,-1-2-73,2-1-426,-2 9-67,3-13-488,1 6-1058,3-16-7231,2-4 8569,0-5 0,1-5 0,-1-2 0</inkml:trace>
  <inkml:trace contextRef="#ctx0" brushRef="#br0" timeOffset="853494">11865 13756 13480,'-4'0'5584,"1"0"-1607,3 0-3518,-64-17-4693,44 8 4391,-16-2 0,3-2 1359,27-1-1264,2-2-40,2-2-32,1 0 696,5-2-657,8-9-141,3 7-2544,7-5 2483,-2 12 1750,2 0-1739,0 4-6,1 2 6,-1 2-11,0 4 6,0 1-1,-1 2 6,0 3-6,-2 4-5,-1 4-6,0 4 34,4 12-39,-5-4 11,1 10-176,-6-8 164,-3 2 7,-2 2-7,-1 0-10,-2 2 21,-2 16-10,-4-9 22,-4 11-17,-5-15 0,-4-3 6,-1-1 39,-12 8-33,5-12 5,-8 5 0,10-14 16,1-3 1,1-2 17,3-4 5,3-1 3333,3-3-3277,4-2 64,2-1-75,3-1 33,0 0-111,2-3 266,4-1-266,12-8-17,2 2-23,14-6 12,1 2-296,6-1 284,9-2-615,6-1 607,-25 9 0,2 0-98,20-6 0,2 1-999,-11 3 0,0 0 750,17-5 0,0 1-373,-14 4 0,-2 0-1532,3 0 1,0-1 2265,8-2 0,-3 1 0,4-1 0,-2 0 0</inkml:trace>
  <inkml:trace contextRef="#ctx0" brushRef="#br0" timeOffset="854319">13613 11719 20465,'-7'-40'319,"-1"0"0,2 2 0,-2 13 1280,-1 26-1459,-1 15-61,0 2 524,1 15-542,3-4-10,0 4 296,-1 2-246,-4 20-56,4-13-20,-3 4 1,1-1 564,0 2-582,0-4 1,-1-1-15,-3 5 79,-4 2 241,-14-18-180,4-25-78,-5-10-5,10-14-12,6-3 34,1-2-29,1-5-10,1 0 33,-3-15-11,4 12 327,-1-10-316,5 17 96,1-3-85,1 10-11,0-1-22,3 12-23,2 3-10,-1 2-12,0 3 22,0 3-16,-1 5 10,0 5-3396,0 4 3402,1 1-16,0 3-1,2 0-10,1 0-7,3-1 12,3 1 0,5-3-2268,4 0 2274,3-2-1512,4-2 1523,5-2 1406,5-4-1406,4-3 0,5-4 5,5-1-5,4-3 1946,2-2-1952,2-3-3,-5-6 1,1-2-6,-19 6 0,-1-1-6,17-5 0,-2-1-2,-5 0 96,-5 2-136,-6 0-179,-2-1-11,-12 5-224,-2 0-52,-11 6-682,-3 1 2546,-2 1-6282,-1 3 4929,-4 2 0,3-2 0,0 2 0</inkml:trace>
  <inkml:trace contextRef="#ctx0" brushRef="#br0" timeOffset="855493">13434 13123 20315,'-5'-43'410,"1"1"1,5-5 0,7 7 414,19 13-791,6-4-3065,-3 14 3059,-6 10-16,1 1 925,15 3-921,-9 2 461,11 5-466,8 18-11,-20-3-447,13 15 447,-26-11 2537,-4 3-2509,-4-1 9,-2 2-43,-5-1 6,0-1-28,-5 0 28,-2-1 0,-4 0 951,-3-2-940,-10 8 6,4-8 5,-8 3 1,8-11 10,1-3 23,0-3 556,2-2-500,2-4 86,3 0-75,0-6-5,2-1 140,0-9-140,3 3-6,1-5-45,4 6 79,0-5-102,3 5-4,1-3-7,2 7-16,2 1 5,2 2 1,0 2-12,2-1-5,2 3-1,0 2 23,2 1-5,8 10-12,-5-2 6,5 6-3398,-8-3 3403,6 10-44,-5-5-348,3 8 376,-6-8-6,0 0 11,-2 0-16,-1-1 5,-2-1-6,-3-1 0,-3-1 3204,-2-2-3215,-6 0 542,-2-2-615,-7 0-55,-2-2-107,-2-1-158,-2-3-262,-1-2-425,-1-2-842,1-1-3085,-2-3 5024,-1-3 0,10 2 0,1-2 0</inkml:trace>
  <inkml:trace contextRef="#ctx0" brushRef="#br0" timeOffset="856152">14939 11875 16051,'-1'-6'3058,"0"2"-1193,1 4-1008,-4-60-129,1 34-431,1-11 0,-1 0-1034,1 15 1174,0 2-62,1 2-72,0 4 337,1 2-460,0 5 135,0 2-135,0 3-163,0 14 0,1 1-29,1 14 1,1-1-17,1 4 17,0 4 33,-1 4-10,0 2-876,-1-8 0,-1 1 853,0 18 8,0-17 0,-1-1-3,0 14-10,-1-1 4,-2-2-10,-6 12 16,1-18 0,-4-8 1,-2-2 11,-2-6 11,-12 6 5,10-23 6,0-3 0,0-5 6,1-3 38,-4-13-44,6 1 12,-2-9-2610,6 6 2621,2-2 1592,3 0-1526,-2-5-55,4 7 11,0-1 0,1 12-29,1 2-16,0 4 6,-2 9-17,2 3 0,-3 8-17,2 1 0,0 1 5,2 2-5,0 0 0,0 0 0,8 8 3403,5 0-3397,14 5 11,0-10-6,6-6-3381,-3-9 3387,4-3-6,3-2-35,4-2 35,-10-2 1,4 0-10,1-3 1,2 0-331,10-2 1,-1 0 316,-9-1 0,-3 0-68,26-5-128,-25 3-671,-7 2-948,0 1-854,-12 3 2680,-3 2 0,-11 2 0,-2 0 0</inkml:trace>
  <inkml:trace contextRef="#ctx0" brushRef="#br0" timeOffset="856619">15072 13248 23164,'15'-44'545,"1"1"0,-2 4 0,-2 5-220,-4 13-5705,0 0 5649,0 3 1176,-1 0-1266,-1 5 830,-2 2-891,-2 3-56,0 4 33,-1 2 3217,-1 11-3295,-1 0 5,-2 11-11,-3 0 17,-2 2-5,-2 3-7,-2 1-32,0 2 280,-2 1-213,-6 25-51,8-19 44,-2 16-33,12-26 0,2-3-5,4-3 5,2-3 11,6-3-10,2-4 16,4-5-6,3-1 34,17-11-22,-8-2-6,14-7 0,-13-1-6,1-1 17,-1-1-407,-1 0 418,-2 0 6,-1 1-6,-3 2-10,-2 1 55,2 0-73,-9 6-5,1 1 5,-10 7-16,-2 1 22,-1 10-17,-2 0 6,1 11 430,-3 10-430,-4 12-6,0 1-11,-4 6-11,-1 8-51,1-9-319,4-14 0,-1-1-39,-3 20-4496,0-1 1,-1 0 3585,-1 7 1,2-17-1,2-6 1,4-21-1</inkml:trace>
  <inkml:trace contextRef="#ctx0" brushRef="#br1" timeOffset="862053">14639 9721 24004,'49'-19'-26,"-1"1"0,-3 1 0,-6 4-131,-11 10-173,0 1-354,-3 0-873,-1 2-2913,-2 0 4470,1 0 0,-12 0 0,-1 0 0</inkml:trace>
  <inkml:trace contextRef="#ctx0" brushRef="#br1" timeOffset="862293">15338 9319 26570,'-3'36'48,"0"0"1,0-2-1,1-3-48,2 1 17,-1 2-34,-2 1-240,-5 22-878,0-12 261,-3 15-3168,4-28 0,1 0 4042,-4 24 0,1-9 0,4-21 0</inkml:trace>
  <inkml:trace contextRef="#ctx0" brushRef="#br1" timeOffset="862839">13011 9805 24643,'55'-22'-1001,"0"0"0,-5 1 0,-3 5-8830,15 2 7422,-21 6 0,0-1 0,-29 6 0</inkml:trace>
  <inkml:trace contextRef="#ctx0" brushRef="#br1" timeOffset="863211">13500 9534 24665,'-12'-46'93,"0"1"0,0 3 1,9 8-77,22 17 5,5 2 12,4 0-17,3 2-1049,3 2 1043,0 2-50,15 2 27,-14 4-293,16 7 282,-27 2 1,1 9-23,-15 0 23,-5 4-6,-4 3-11,-13 13 16,0-5 1,-12 8-715,2-9 726,-2-1 11,-1-1 5,-1 0 176,2-3-158,1-2 467,2-3-451,-2 1 1,6-4-12,3-3 16,8-6 12,6-5 771,4-1-748,13-4 514,3-1-571,11-3-28,-1-2-22,5-2-67,3 0-140,4 0-488,-8 2 1,0 0-2556,20-4 668,-18 4 1,0 0 2609,22-4 0,-28 6 0,-1 0 0</inkml:trace>
  <inkml:trace contextRef="#ctx0" brushRef="#br1" timeOffset="863677">11631 9989 22902,'41'-26'-794,"0"0"0,1 0 0,9-8 0,-5 6-2382,12 11 3176,-11 5 0,-23 5 0,0 1 0</inkml:trace>
  <inkml:trace contextRef="#ctx0" brushRef="#br1" timeOffset="864177">12027 9571 20324,'-6'-3'2683,"1"1"-2016,5 2 727,0 0-1349,-24-61-6,27 39-25,-11-13 0,5 2-692,27 18 695,4 2-17,2 0-6,1 3 12,1 0-6,0 2 0,-1 3-3049,-2 2 3049,0 1-605,-4 2 599,-2 3 0,-5 2-5,-3 3 6,-3 3-1,-2 1 17,-2 1-11,-2 1-11,-1 1 0,-3 1-23,-1 2 23,-1 0 5,-2 0-5,-2 0 319,-3 0-313,-7 6-1,3-6 17,-5 5-5,5-9 5,-1-3 23,0-1 3067,1-2-3068,0-2 958,2-2-935,1-2 33,3-1 2,1-1-2,1-2-16,2-1-17,1-1 0,0-2-11,1 0 0,3-2-6,2 2 0,4-1-17,0 1 12,2 2 28,9 0-34,-5 2 5,7 0-10,-6 2-7,0 1-4,1 2-7,18 10-5,-14-2 6,14 7-12,-20-7 1,-1 2 5,-2-1 0,-3 2 5,-4 0-10,-2 0-1,-4 0-11,-6 0-33,-4 1-29,-5-2-61,-5 0-1075,-27 8 218,15-8-813,-20 5 1810,8-12 0,23-4 0,-7 0 0</inkml:trace>
  <inkml:trace contextRef="#ctx0" brushRef="#br1" timeOffset="864654">10235 9828 18414,'-5'0'4179,"1"0"-2079,4 0-2139,51-36-2384,-21 21 2308,6-6 0,2 0-311,4 10-2623,2 0 1520,3 0-2381,1 0 3442,6-1 0,-26 5 0,-1 1 0</inkml:trace>
  <inkml:trace contextRef="#ctx0" brushRef="#br1" timeOffset="865043">10854 9352 20268,'-4'-9'2879,"1"2"-2128,3 7 1204,0 0-1938,-8-5 5,7 11-16,-6 0-1,9 13 23,-1 1-17,0 2 6,0-1-22,2 8 5,1-7 0,5 10-23,2-12 23,0-3 11,1-7-11,-4-7 34,22-20-45,-6-4 22,12-10 23,-6-7-12,-10 15-22,6-8 22,-7 11 1,0 1-3387,0 3 3397,-2 4-990,0 2 980,-3 4 38,5 3-61,-8 4 0,4 5 11,-9 3 2907,0 4-2912,-1 1 1453,-1 3-1481,-2 2-3437,0 2 3302,-2 3-2408,0 1 1965,0 2-651,0 2-951,1 1 2202,2 18 0,-2-26 0,2 9 0</inkml:trace>
  <inkml:trace contextRef="#ctx0" brushRef="#br1" timeOffset="865527">9023 9534 21131,'32'-26'-473,"-1"1"1,-1 1-1,-1 5-518,11 8 81,3 0-8921,13-4 9327,-18 6 0,-3 0 1,-25 6-1</inkml:trace>
  <inkml:trace contextRef="#ctx0" brushRef="#br1" timeOffset="866159">9864 8924 23737,'-24'-34'129,"4"6"266,17 28-361,-2 0 145,-7 3-156,1 0 62,-7 3-68,1-1 5,-3 0-11,-3 0 201,-2 0-184,-1 0-5,0-1 10,1 0-10,4-1 10,2-2 62,1 1-33,7-2-17,0 1 22,7-1-50,2 0 22,2 2-11,0-1-11,0 2 11,0 0 17,0 4 22,2 4-33,-1 0 0,1 2 44,1 6-56,-1-5 1,1 7-1,-1-3-5,-1-3 17,1 3-6,-2-4 39,0 4-28,0-4 0,0 3-16,-2-5 16,0-3-28,-2 0 17,0-3 0,1-1 0,0-1 34,0-2 5,1-1 123,0 0-100,1-1-17,-1-1-17,2-2 0,-1-2-6,1-2 0,0-1-22,0-2 6,1 0-28,3-1-6,1-1 0,3 1-12,3-1 7,1 0-1,4 2 12,2 0-1,1 1 1,3 1-6,0 2 6,1 1-6,-1 3 0,0 0 16,-2 2-21,9 1-1,-9 2-22,7 2 17,-10 2-17,1 1-6,-2 1-27,-1 0-18,-1 1-27,-2 0-28,-3 2-29,-3 0-251,-4 8 156,-5-4-67,-4 5-129,-5-6-139,-2-1-180,-3 0-280,-2-1-409,0 0-919,-1-1-2060,-1-2 4441,-2 0 0,11-5 0,0-1 0</inkml:trace>
  <inkml:trace contextRef="#ctx0" brushRef="#br1" timeOffset="866380">9883 8814 19073,'43'-30'323,"0"0"0,-4 2 0,-5 6-71,-10 11-44,-3-1-18,-1 2-33,-4 1 2030,-3 1-1991,-1 0 661,-6 3-930,0 1 101,-6 3-2493,-4 5-5623,-2 1 8088,-3 3 0,4-4 0,2-1 0</inkml:trace>
  <inkml:trace contextRef="#ctx0" brushRef="#br1" timeOffset="908130">18736 10095 22229,'-40'-41'367,"0"-1"1,4 3 0,3 9-172,10 21-39,-1 2-28,-2 3-23,1 2 12,-2 6-6,-2 3 5,-1 5-5,-2 4-39,0 4-5,1 2-29,0 2-22,4 0-11,-4 11 431,13-8-454,2 8-5,12-12 159,8 0-159,5-2 5,8-1 17,6-2-12,3-1 18,5-1 0,3-1 72,4-1-73,18 6-803,4 2 786,-2-2-4,-8 0-1,-22-7 11,-4 1 12,-6-1-12,-5 1 12,-6 1-1,-3 0 23,-8 1 1,-4-1-7,-9 1-10,-7 1-35,-7 0 454,-6 0-437,-5-1 1,-3 1 5,-4-2-6,-2 0-5,0-1 5,-1-1-1875,2-2 1858,3-3-16,3-3-45,6-2-61,5-4-163,7-4-292,6-4-2609,7-15 3209,6-1 0,3 3 0,4 8 0</inkml:trace>
  <inkml:trace contextRef="#ctx0" brushRef="#br1" timeOffset="908713">18868 10506 20502,'19'-45'56,"1"1"0,-1 3 0,1 3 764,2 11 0,1 3-775,11-17-3,-6 4 0,0-2-20,-7 5 1,-2-3 1,-1-3 0,1-3 1,-2 1 186,0-1 1,-1 0-181,4-18 0,-4 3 25,-4 12 11,0-8 11,-8 29 40,-2 5 5,-1 5 715,-1 4-709,0 4-34,0 3 1448,-2 2-1515,-1 2-5,-7 14-12,1 0 416,-6 15-404,-4 18-12,4-5 0,-4 18-3,11-25 1,1 1-1307,-1 5 0,2 0 1292,-1 1 1,1-1-4,2 0 1,0-2-3,2 16-23,0-3 23,8 0-6,5-4-1152,4-17 0,5-2 1157,13 12 1,-9-16 0,2-3-68,15 0 56,1-7 18,0-5-1525,-3-7 1547,-3-5-62,-4-5 45,-3-7 1513,-4-6-1513,-3-4 6,-2-4 66,-3-2-55,-2-2 17,0-14 2273,-5 12-2273,-1-8 5,-4 17 3465,-3-3-3431,0 9 11,-2 0-6,0 13 17,-3 2-44,0 7-6,-2 4-6,-1 5 28,-7 13-50,2-3 0,-3 8-12,3-8-5,2 1-5,0-1-12,3 0-11,3-1-23,1 0-16,2 0-73,5-1-50,2 0-124,6-1-184,3-2-236,3-3-2257,14-1-2033,-6-7 5024,15 0 0,-26-6 0,1 0 0</inkml:trace>
  <inkml:trace contextRef="#ctx0" brushRef="#br1" timeOffset="908896">19929 9840 21058,'-6'-2'3618,"1"0"-3287,5 2-645,-56-11-274,43 15-554,-41-6-1452,60 21 2594,5 2 0,-5-10 0,0 1 0</inkml:trace>
  <inkml:trace contextRef="#ctx0" brushRef="#br1" timeOffset="909171">20441 10050 22335,'-5'-4'2487,"2"0"-6109,3 4 3863,-71-53-56,41 37-4,-13-14 1,0 5-70,15 22 828,-14 6-912,10 3-41,-20 12-10,18 11-5,2 0 2783,10 4-2817,11 4 6,6-9 1489,1 10-1517,7-13 0,3 0-45,5-1-56,3-1-45,4-2-66,3-2 228,4-3-1755,13-5 0,3-2-244,8 0 1918,12-5 0,-3-3 1,-25-2-1,16-5 0</inkml:trace>
  <inkml:trace contextRef="#ctx0" brushRef="#br1" timeOffset="909537">20725 10162 13956,'4'-8'6301,"0"1"-4963,-4 7 2612,0 0-3541,-70 5-309,48-2-66,-17 0 0,5 2 27,29 0 12,3 0 0,1-1 106,6 2-95,0-2 39,15 1-95,-3-4-5,9-1-1,-1-2 6,2-3-3398,3-1 3393,1-3-879,0 0 878,-2-3-1979,-2-1 1980,-4-1-1150,-3-2 1143,-2-2 1417,-4 0-1416,-2-2-6,-2-1 627,-2-1-632,-4 2 44,-1 0-16,-3 3 2427,0 2-2388,-7 1 2923,1 5-2935,-7 3 29,1 5-17,-3 2 33,-2 4 1,-2 3-7,-3 4 12,-2 3-28,-1 3-11,-2 5 34,-10 13-51,2 7-811,2 1 749,10-1-5,13-13 5,4 0-224,7 14 157,7-11-61,7 10-3146,10-13 2966,5-2-145,7-2-663,-5-10 1,2-1-324,20 5-3471,-9-8 1,0-3 3971,0-2 1,-2-3-1,-31-3 1</inkml:trace>
  <inkml:trace contextRef="#ctx0" brushRef="#br1" timeOffset="909789">21675 9350 26181,'-43'12'186,"1"-1"1,-4 12 0,7 7-97,10 24-552,9-15 0,0 1 501,5-8 0,0-1-6,0 2 1,0 1-3,-6 19 0,1 2-832,5-13 1,2 2 783,-4 14 1,1 1 2,7-15 0,3-1 2,-1 1 1,2 1 99,2-2 0,1 2-178,2 17 0,3 0-2,1-16 0,2-1-26,2 11 0,4 1-372,9-8 0,2-4 34,-3-11 0,1-2-343,7 9 1,4-3 798,10-6 0,-2-6 0,-4 1 0,-8-11 0,0 0 0</inkml:trace>
  <inkml:trace contextRef="#ctx0" brushRef="#br1" timeOffset="911098">21858 10154 17697,'-3'0'3036,"1"0"1579,2 0-4485,3-26-46,5 17 5,5-20 46,14 19-91,-4 2-66,24-4-23,-17 6-557,14 0 327,-11 3-229,1 0-481,1 2-898,1 0 1074,16 1 1,-28 0 0,9 0 0</inkml:trace>
  <inkml:trace contextRef="#ctx0" brushRef="#br1" timeOffset="911646">22504 9781 20140,'-2'-3'2055,"0"0"656,2 3-2638,39-58-12,-21 42-19,8-16 0,4 4 9,4 26-29,-5 1-28,4 4 6,-13 2 6,1 1-17,1 1 16,-1 1 1,0 1-40,7 9-27,-2 10 44,-5-3-17,-7 6 12,-12-14 0,-6 1-1,-3 0 6,-15 6 29,2-7 16,-9 5 33,-3-5-27,7-5 16,-7 3 23,11-7 33,2-1 18,1-2 27,3-2 197,0-1 16,5-2-224,2-2-45,6 0-6,2-2-38,1-1 5,2 1 17,2-1-40,3 2 1,3 0-12,1 1-11,4 2-11,1-1-3369,13 4 3358,-6 1 11,11 4-1133,-10 2 1145,1 2-53,-2 1 41,0 4-11,-1-1-40,5 12 35,-7-6-1,2 6 0,-11-6-11,-5-3 6,-3 1 2802,-7-3-2814,-15 7-145,-30 4 67,5-6 349,13-11 1,0-2-378,-6-1 18,-1-4-512,-10 0-26,12-3 660,-23-11 0,39 7 0,-8-7 0</inkml:trace>
  <inkml:trace contextRef="#ctx0" brushRef="#br1" timeOffset="911880">23350 10014 21322,'-16'46'18,"-1"1"1,2-4 0,3-6 377,9-9-486,0 2 746,1 0-1054,-3 0 333,1 1-1536,-2-1-3085,-1 0-4578,1-4 9264,0-4 0,4-11 0,0-4 0</inkml:trace>
  <inkml:trace contextRef="#ctx0" brushRef="#br1" timeOffset="912153">23592 9931 16663,'43'-21'-185,"0"1"0,-4 0 1,-7 6 1413,-15 12-2243,0 0 180,-1 0-7943,-2 1 9013,-2 0 1,-6 0-1,-2 1 1</inkml:trace>
  <inkml:trace contextRef="#ctx0" brushRef="#br1" timeOffset="912396">24121 9647 27639,'-9'1'219,"2"5"-169,8 9-16,0 3-34,-1 2 0,0 3-12,0 2-27,-1 1-140,-4 16-6,0-9-128,-2 11-219,3-11-336,0 0-611,2 1-1697,1-3 2328,4 3 0,-2-17 0,2-1 0</inkml:trace>
  <inkml:trace contextRef="#ctx0" brushRef="#br1" timeOffset="912972">24336 9410 14521,'-2'-3'4487,"0"0"1719,2 3-6038,-13-50-5,10 36 94,-8-38-156,13 49 0,0-1 67,1-1-78,-1 3-1,2-1-22,-3 1-5,1 0 0,0 1 33,-2 1-90,2 0 399,-1 0-343,0-2 1,0 0 5,-1-2 45,0-3-62,-1 1 23,1-1-22,-2 1 5,1 1 5,1 0-22,0 0 73,0-1-33,0 0-46,0 0-5,1 1 0,1 2-5,2 1-29,0 1-5,3 0 17,-1 2-1,2 2 6,0 2 6,4 4 0,0 2-6,3 3 0,3 3 23,13 16-17,-4-4-306,10 15 329,-6-6-2276,3 7 2270,3 7-23,-18-24 0,1 2-1278,-1 2 0,0 0 1261,1 3 1,-1 1-12,-1 2 1,0 1-231,-2 3 1,0 0 209,-2 2 1,-2 2-215,-1 1 0,-3 0 183,-2 2 1,-3 0 203,-1 1 0,-4 0-335,-2 0 0,-3 0-199,-3-1 1,-3-1-494,-3 0 0,-4 0 891,-6 5 0,0-5 0,-3 6 0,-1-5 0</inkml:trace>
  <inkml:trace contextRef="#ctx0" brushRef="#br1" timeOffset="932340">13567 10624 22722,'-10'-40'1383,"1"8"-1231,8 30-115,0 1-81,1 0 440,-1 0-442,0-1 166,0 2-212,0-1 134,-1 0 138,1 0-265,0 1 395,-1-1-515,0 1 461,0-1-152,-2 0 78,1 1 17,0 0-259,0 0 356,-2 0-326,1 2 393,-2 1-157,2 2 245,-4 8-217,3-3 55,-4 7-99,4-7-2,1 0-71,-2 1-89,1 0-7,0 0-70,1 1-210,0 1-1,0 0 9,1 0 35,-1 7-17,2-4-28,-1 5 42,3-6 7,0 5 230,1-4-22,1 3 7,2-5 3,1-2-15,1 1 0,0-2-24,2 0-2,0-1 100,9 9-110,-5-8-11,7 6 30,-8-7 9,-2-1 6,1 0 23,-1 0-11,0-1 7,0 1 18,0-1-8,-1 0 7,1-2-14,-1 1 51,4-2-23,-3-1 6,4-1-6,-5-3-6,1 1 7,-1-1-7,1 0 1,-1-1-12,-1-1 1,1 0 10,1-3-10,-2 2-12,0-1 34,-2 2-40,-3 1 258,1 0-98,-9 3-23,2-1-5,-5 2 16,3-2-18,-1 2 15,0-2-15,0 1-144,-5 0-16,3-1-6,-3 1 20,3-2-21,0 0 2,-3 0-13,3 0 11,-2 0-2,3 0 18,0 0-8,0-1-3,1-1-78,0-1 0,1-1 3,1 0 11,0-2-5,0-1 0,-1-1 4,0 0 15,-4-7 94,0-2-17,-1 0-17,2-1 22,3 6-5,1 0 0,0 1 12,1-1-12,1-3 5,0 2 1,1-6-1,1 8 7,1-3 10,1 0-16,0 3-12,2-4 6,0 4 6,0 1-6,3-7 0,-2 4 0,1-5 0,-1 5 0,-1 1 0,0-2 0,0 2 5,-1-1 6,0-2-11,-1 4 23,1-6-12,-2 8-5,1-1-1,-1 4-16,0-1 5,-1 1 12,-1-1-6,-2-2-6,0 2 12,-2-2-12,1 2 12,0-1 16,-1 1-10,1-2-1,-2 0 0,1 1-5,0-1-18,-1 2 24,0 1-12,1 1-6,-1 1 6,0 1-6,0 1-5,0 0 0,-1 1 11,0 0 17,-4 0-6,2 1-5,-3 0-6,3 0 0,0 0 5,0 0 1,-1 0-1,1 1 1,0 0 5,-1 1-5,1 0 120,1 0-6,-7 1 12,6 0 15,-4 2-12,6-2 20,2 1 15,-2 1 7,0 1-102,-1 0-21,0 2 8,-1 0-20,1 0 10,-2 0 267,2 0 4,-2 0-25,2 0 15,0 0-1,1 0 5,1 0-43,1 1-4,1 0-316,0 1-48,1 0 7,1 1-71,0-1-6,1 1-35,0 1 26,1 1-23,1 6 44,0-4 16,0 4 16,2-6 5,0 0-24,2 0-3,1-1-23,1 0 12,0 0-18,0-2-24,1 1 28,0-2-19,1 0 36,-1-1 0,4 1 29,1 0 58,-1-1 32,2-1 47,-5-5 88,2 1 42,-1-3 54,1 1 58,1-1-7,0-1-3,6-2 19,-4-1-5,5-2-45,-6 0 51,-1-1-43,1 0-14,0-2 12,0 2-39,0-3-6,-1 1-15,0-2-18,0 0-30,0-1-27,0-1 0,0 0-44,0-1-2,4-6-50,-4 4-12,1-4-301,-4 7-4,-3 0-1,0 2 16,-2 0-26,-1 0 17,0-3-29,-1 4 25,-1-3 285,0 5-18,0-4 3,0 2-2,0-1 28,0 4 14,0 0 18,0 0-3,0 0 3,0 0-4,-1 0 2,-1 0-9,1 1 5,0 0-5,-1 1 4,1 1-44,-1 1 24,0 0-20,0 1 2,1-1 23,-2 2-15,2-1-25,-2 1 42,2 0 38,-1 0-44,1 1 91,0 0 65,-1 4 0,0 1 242,0 4-60,-1 8-27,0-2-23,-2 13 25,2-10-56,0 7-89,0-6 12,1 9-437,0-6 97,1 18-34,1-17-3,0 8 12,2-10 13,8 13-39,3-8-68,5 5 178,-2-15 10,-1-6 26,13 4 32,-8-7 6,9 4 38,-12-7-12,-2-1 91,2-1 11,3 1-118,2-2-3520,0 1 2974,0-2-888,-4-1 1488,5-3 1,-11 2-1,1-1 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17T14:12:45.547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6615 2817 16853,'6'-42'728,"1"0"0,0 0 0,2-16 0,-1 5 118,2-8 454,-1 6-715,-6 22 1,1 1-816,0-12 606,-2-3-63,-1 24 106,-1 7-279,0 6 222,0 4-267,0 3-27,0 11 10,0 4 689,0 12-672,0 4 0,0 7-739,-1 7 700,0 7-11,-2 3-6,-1 6-1038,-2 3 1022,-1 1-21,4-30 1,-1 1 0,0 15 0,-1 0-3,2-11 0,0-1-851,-1 13 1,1-2 845,-1 16-1,2-5-499,1-5 494,1-7 28,0-9-12,0-7 12,0-7 17,-2-7 568,0-7-541,-2-5 818,-2-4-795,-5-15-51,3-1-5,-5-15 1176,6 0-1187,0-6-11,1-6 5,2-7 6,1-6-2426,2-7 2409,0 30 0,2-4 3,3-20 0,1-2-1041,0 14 0,0-1 1043,4-15 1,2 0-439,-2 19 0,1 3 435,-1 0 1,2 0-161,1 3 0,0 0 163,0 2 1,0 2-1,1 2 1,1 0 6,12-23-29,1 9 6,1 7 16,10-2 1127,-10 14-1132,18-2 2054,-20 18-2031,16 3 95,-18 9-35,7 4 1787,-10 5-1728,7 9-42,-6-2-37,4 7-20,-10-6-34,-3 1-130,-3 1 72,-5 0-96,-2 1 1749,-10 1-1424,-4 0 327,-11 1 162,-8 2 166,-6-1-390,-6 1-17,-3-1-94,-2 0-1062,0-3 884,2-1-337,5-4-177,6-3-354,1-3 144,14-6-294,3-4-3066,20-14-4689,2 2 8602,6-7 1,-7 10-1,0 3 1</inkml:trace>
  <inkml:trace contextRef="#ctx0" brushRef="#br0" timeOffset="1096">7658 2212 17671,'-3'-6'2340,"0"0"-917,3 6 1729,0 0-2563,1-33-138,7 30 73,4-24-258,7 41-132,2 2 95,0 1-37,1 3-429,6 13-130,-7-4-483,4 10 234,-11-9 230,-1 18 454,-7-10-500,0 14 576,-9-15 97,-3-2 196,-5-2 181,-3-4 120,-10-1-2693,-7-13 2698,6-6-132,-1-13 29,17-9-1000,3-5 112,3-4 6,1-2-12,4-2-116,3 0 42,3 0 147,4 1 1058,3 1-91,3 2-544,2 2 728,2 1-28,2 1 358,3 3-190,2 1-222,3 3-252,3 1-321,19 0-66,-11 3-446,12 0-488,-17 4-242,-1 2-3,0 0 3,0 1 55,-1 0-110,1 0-318,14 0 600,-12 0-1131,10 0 1307,-18 0 102,-2-1 2505,-5 0-2188,-3-2 573,4-3-72,-10 0 349,3-3 16,-10 0 2575,-1 0-2748,-2-2-180,0 0 245,1-1-54,-2 0-173,1 0-420,-1 0-6,0 1 0,-2 1 0,-1-3 0,0 4 0,-4 0 0,0 6-20,-10 4-3345,1 3 4723,-9 4-22,2 3-645,-4 3-691,0 2 0,-3 2 0,0 3 0,0 2 0,2 1 0,2 1 0,5 0 0,4-1 0,6-2 0,4 5 0,7-9 0,4 4 0,6-11 0,3-3 0,13-2-955,-5-4 93,8-2 682,-8-3 502,-1-4 730,-1-3-429,0-2-623,-3-4 0,-2 0 0,-2-3 0,3-12 0,-6 6 0,2-8 0,-7 10 0,-2 1 0,0 1 0,-2 1 0,0 2 0,-1-4 0,0 8 0,-1 0 0,-1 8 0,-1 3 0,0 1 0,0 8 0,-2 1 0,-2 8 0,-3 1 0,-7 16 0,2-5 0,-4 13 0,6-9 0,1 2 0,2 0 0,3 1 0,2 0 0,4 0-434,3 1 140,5 4 0,-4-19 1,1-1-1</inkml:trace>
  <inkml:trace contextRef="#ctx0" brushRef="#br0" timeOffset="1647">9674 2259 25496,'0'-6'2331,"0"1"-438,0 5-178,-13-65-1980,6 43-258,-2-16 1,0 3 476,-1 23-313,-1 2-230,-1 3 923,-1 2 128,0 3-321,0 0 937,0 2 189,-1 3-913,2 2-354,0 3 0,1 3 0,-1 9 0,4-3 0,0 8 0,5-5 0,0 2 0,3 2 0,-1 1 0,3 1 0,4 14 0,2-9 0,4 10 0,-1-15-826,1 1 111,0-3-155,5 7-22,-5 2 398,-1-6 114,-9-4 700,-8-15 1273,-4 0 671,-4-2-2264,-2-1 0,-11 0 0,5-2 0,-8 0 0,0-3 0,7 0 0,-6-1 0,9-1 0,1-1 0,2-2 0,2 1 0,2-2 0,4 1-943,3-4-2559,4 2-1261,5-4-4232,3 5 9189,2-2 1,-3 5-1,-2 0 1</inkml:trace>
  <inkml:trace contextRef="#ctx0" brushRef="#br0" timeOffset="2063">9992 2276 16880,'7'-6'8338,"-1"2"-5067,-6 4-1294,0 0-1266,63-58-2321,-42 37 2320,15-13 0,-4 3 449,-22 19-538,-4 2-621,-3-1 0,-1 4 0,-5 1 0,-1 4 0,-4 1 0,-2 2 0,-3 3 0,-2 2 0,-3 5 0,-13 12 0,8-4 0,-1 7 0,1 2 0,2 3 0,-9 20 0,21-21 0,3-1 0,4-1 0,2-2 0,5-3-181,2-1 362,13 3-761,18-5-3607,-5-5 3620,10-7 1226,2-19 300,-18 2 266,14-11 410,-22 3-779,-3 0-856,3-21 0,-10 13 0,1-16 0,-9 19 0,-3-3 0,-1 2 0,-4 0-1315,-2 0-336,-18-13 346,8 15 296,-24-13 329,20 24 761,-8 0 263,1 6 390,10 2 199,-3 2 357,14 3 298,3 1-598,4 4-1470,16 6-2303,1-1 2726,19 5 0,-18-11 0,2 0 0</inkml:trace>
  <inkml:trace contextRef="#ctx0" brushRef="#br0" timeOffset="2496">10877 2181 31121,'-4'-3'-688,"1"2"3022,3 1-2334,-51-28 0,24 33 0,-9-11 0,1 3 0,8 29 0,-2 3 0,8-5 0,-7 13 0,8-6 0,-2 17 0,14-20 0,7 6 0,9-13 0,6-2-211,9-1-2198,4-3 1110,6-1 517,4-3 2348,4-1-1588,2-4 530,1-1 555,-1-3 36,-2-2-612,-5-4-487,6-8 0,-11-8 0,-3-2 0,-13-2 0,-11 5 0,-2-1 0,-4-2 0,-2 0 0,-9-14 0,0 9-1557,-6-10-94,-5 6 588,5 10 1395,-9-3-626,8 12 397,-1 3 1041,-11 4-551,-2 5 103,0 4-299,4 4-10228,7 9 10017,11-5 0,0 0 0,9-9 1</inkml:trace>
  <inkml:trace contextRef="#ctx0" brushRef="#br0" timeOffset="3073">11664 2279 23961,'0'-6'2485,"0"1"-1413,0 5-220,-10-63-1035,7 43 149,-3-15 1,1 3 821,4 25-777,1 3-95,0 2 157,2 6-144,0 2-507,3 9 503,-1 2 16,2 5 30,-2 3-13,0 4-48,-1 2-2872,-2 2 3341,0 2-71,-2 0-950,-1 0 977,-3 15-1964,1-13 1923,-1 9-47,1-18-20,0-4-16,0-5 1995,0-5-1902,0-4 1102,0-6-774,1-1 2855,1-5-3487,0-10 0,3-14 0,2-4 0,4-9 0,3 7 0,3-3-83,2-1-398,1-1 885,9-15-244,2 1-160,1 2 0,-1 11 0,-9 18 0,2 3 0,0 5 0,13 1 0,-6 6 0,9 2 0,-8 6 0,0 3 0,1 6 0,14 14 0,-11-2-518,8 14-369,-14-5-62,-5 5-105,-3 5 31,-6 4-74,-5 5-356,-4 4-1035,-4 5-7343,-3-3 9233,-1-8 1,1-23 0,2-11 0</inkml:trace>
  <inkml:trace contextRef="#ctx0" brushRef="#br0" timeOffset="5666">11973 1576 32767,'-12'-26'-3026,"6"5"462,16 21 5493,13 0-1411,-1 0-618,11-1-706,12 0-145,-7-1-643,14 0 1188,-12 0-594,0-2-900,0 0-3241,-1-1 4226,2-2 0,-19 3 1,-2 0-1</inkml:trace>
  <inkml:trace contextRef="#ctx0" brushRef="#br0" timeOffset="5848">12601 1327 29671,'6'-32'-774,"-1"8"658,-5 29-200,0 9 133,0-1 62,0 7-7,-2 6-21,1-3-657,-1 9 388,0-7-360,1 2-461,1 2-8592,0 11 9538,0-14 0,0 0 1,0-19-1</inkml:trace>
  <inkml:trace contextRef="#ctx0" brushRef="#br0" timeOffset="6710">10692 1608 29067,'-3'1'3700,"1"0"-3700,2-1 0,-33-8 0,31 4 0,-20-6 0,41 4 0,4 2 0,3 0 0,4 0 0,1 0 0,1 2-2156,13 0-4355,-16 2 6110,6 0 1,-24 0 0,-6 0 0</inkml:trace>
  <inkml:trace contextRef="#ctx0" brushRef="#br0" timeOffset="7110">11072 1416 32282,'-4'-3'-1968,"1"0"3259,3 3-677,16-61-892,-5 41 399,3-17 1,3 4 31,2 24 277,5-1-430,-8 6 0,7 2 0,-7 2 0,5 3 0,-8 1 0,-1 5 0,0 1-1248,-2 4-417,-2 1 117,-4 2 666,-1 2 169,-3 2 301,-4 1 155,-2 0 316,-3 1 263,-2 0 199,-2-1 177,1-2 91,-2 0-70,0-3-78,1 0 36,0-3 20,1-2-98,1-2 23,2-1-241,1-3-381,0 1 0,4-4 0,-1 0 0,5-1 0,-1-2 0,9-2 0,1-1 0,24-8 0,18 0-423,4-3-325,-21 8 1,0 0-4326,21-4 5205,-22 5 0,-1 0 0,2 0 0,0 0 1</inkml:trace>
  <inkml:trace contextRef="#ctx0" brushRef="#br0" timeOffset="7717">9913 1630 28057,'-3'0'3551,"0"0"-2392,3 0-1159,-4-15 0,9 10 0,0-12 0,9 14 0,10-3 0,-5 1 0,7 0 0,-6 2 0,0 0 0,9 0 0,-7 0 0,5 0-3115,-8 2 3016,0 0 1,-8 0 0,-2 1-1</inkml:trace>
  <inkml:trace contextRef="#ctx0" brushRef="#br0" timeOffset="8293">10232 1395 31471,'4'-35'-1781,"0"1"0,3-21 2133,12 52 614,-4 3-596,-1-1 6,9 5-623,-8 0-54,5 5-320,-13-1 100,-1 11 930,-3-6-1695,-5 15 236,-3-13 459,-12 10 242,4-8 195,-6 3 179,5-6 510,-1 0 58,1-1-24,0-1-43,-2 1-164,4-5 77,0 0-191,7-5-8,2-2 147,3-1-495,6 0 100,0-1-12,8 0-132,-3 1-62,0 0-25,-2 0 17,4 3-206,-2 0 271,4 5-167,-4-2-46,0 1 25,-1 0-54,0 2-7,-1 0-80,-1 2 65,-1 1-20,-2 0 213,-3 0 184,-1 0 210,-2 0 331,-4-1 284,-2 0 351,-9 4 282,2-5 183,-4 2-62,6-7-151,0-1-1297,3-1-87,0-3 0,3 1 0,2-1-9047,2-1 8576,0 0 1,2-1-1</inkml:trace>
  <inkml:trace contextRef="#ctx0" brushRef="#br0" timeOffset="9225">9247 1676 32767,'-1'-8'-1493,"3"1"1445,4 3 1589,3 0-1541,0 0 0,2 0 0,1 0 0,1 0 0,0-1 0,1 1 0,2 0 0,5-1 0,-4 1 0,4 0 0,-1 1 0,-5 0 0,5 0 0,-7 0 0,2 0 0,-8 1 0,0 0 0</inkml:trace>
  <inkml:trace contextRef="#ctx0" brushRef="#br0" timeOffset="9672">9539 1353 32767,'7'-13'0,"-2"3"0,-3 26-653,-2-2-63,0 3 360,-2 0 207,-1 3 82,-1-2-558,0 2 359,1-2-30,1-1 576,0-2-137,2-1-169,0-3-63,5 2-405,-1-7-96,9 1 461,-4-9 761,5-2 230,0-4 213,0-3 13,2-1-712,0-1-376,1 0 0,-1-1 0,0 1 0,-2 1 0,1-1 0,-6 5 0,1 0 0,-8 6 0,0 0-96,-2 2-439,0 5-311,0 7 385,0 2-3393,0 6 3404,-1-2 35,-1 0 43,-1 3-117,0 0 257,-1 14 306,1-8-194,-1 11-41,3-10-383,0 1-751,1 2-7932,0-4 9271,0-3 1,0-12-1,0-5 1</inkml:trace>
  <inkml:trace contextRef="#ctx0" brushRef="#br0" timeOffset="10384">8287 1722 32767,'43'-17'0,"1"-1"0,-6 2 0,-3 4 0,1 7-1353,-10 2 1279,9-1 0,-23 2 0,-2 1 0</inkml:trace>
  <inkml:trace contextRef="#ctx0" brushRef="#br0" timeOffset="11070">8886 1387 29061,'-5'-1'929,"-3"3"-204,1-1-776,-2 2 112,0-1-474,0-1 137,-3 1 117,0-1-137,-1 1 228,-5-1-237,-1 0-229,0-1-39,4 0 357,6 0 158,0 0-176,1 0 8,1 0-13,3 0 214,1 0 194,0 0 143,1 0-479,-1 2 60,2 0-39,-2 2 18,2 0-54,0 2-154,-1 1 17,1 4-175,0 4 473,1-1-83,0 1 78,-2 1-41,1 1 195,0 0 33,1-2 136,0-3-33,0-3-19,0 0 46,0-4-11,0-2 84,0 0-224,1-1-224,1-1 141,3-1 520,-1-2 383,6-1-190,-2-1 211,3 0-117,-3 1 121,2 1-985,-2 0 0,6 1 0,0 1 0,0 2 0,-1 2 0,-3 0 0,1 3-46,6 3-336,-3-1-119,4 1 260,-5-1-14,-2-2-131,1 1 94,-2 0-108,-2 1 39,-1-2-164,-3 2-84,-1-3 61,-2 2 238,-5 3 1048,-4-1 356,-5 1 467,-3-2-98,-2 0-1463,-2 0 0,-1 0 0,0-1-6546,3-1 6741,5-1 0,5-4 0,5 0 1</inkml:trace>
  <inkml:trace contextRef="#ctx0" brushRef="#br0" timeOffset="11335">8804 1432 29685,'10'-9'3082,"-3"2"-3082,-7 7 0,0 0 0,65-33 0,-41 23 0,14-8 0,-2 1 0,-21 12 0,-1 2 0,-1-1 0,-2 1 0,0-1 0,-4 2 0,-1-1 0,-4 3-645,-2 0-2379,-3 4 3025,-2 2 0,0 0 0,1-1 0</inkml:trace>
  <inkml:trace contextRef="#ctx0" brushRef="#br0" timeOffset="12002">7523 1729 32767,'36'-30'0,"-3"5"0,-13 20 0,3-2 0,12-2 0,-7 0 0,21-5 0,-32 9 0,7-2 0</inkml:trace>
  <inkml:trace contextRef="#ctx0" brushRef="#br0" timeOffset="12409">7994 1226 32767,'-30'20'0,"1"1"0,-19 15 0,40-12-217,5-5-656,0 4 206,4-8-20,3-2-10,2 0-645,4-2 124,2-1 111,2-2 638,11 0 232,-5-2 86,7-1 254,-7-3 221,-1-1 212,-1-1-18,-1-1-41,-2-1-13,-2-2-38,-2-1 42,-1 0-289,-1-3-104,-3 3-386,-2-4-78,-4 3-121,0 0-77,-3 1-181,-1 0-77,-2 0 340,-2 0 33,-2 2 367,0 0 67,-2 1 79,0 1 18,-7 1 40,6 0-4,-5 1-3483,7 1 3260,1 3-441,1 1-464,0 2-1615,2 1-6201,1 1 8807,1-2 1,3-3-1,1-3 1</inkml:trace>
  <inkml:trace contextRef="#ctx0" brushRef="#br0" timeOffset="13018">6438 1681 26841,'-4'0'2677,"0"0"572,4 0-3249,-29 1 0,27-1 0,-21 0 0,36-2 0,2 0 0,11-2-777,5 1-1252,0-2 2097,4 0 1,-21 4 0,-1-2 0</inkml:trace>
  <inkml:trace contextRef="#ctx0" brushRef="#br0" timeOffset="13359">6773 1432 32767,'-24'-44'-4412,"5"9"3220,20 31 2189,8-2 784,-1 1-538,7-2-277,-1 2-458,9-1-399,5-1-109,8 1 0,-6 2 0,-3 3 0,-4 5-318,-1 6-979,-2 4 74,0 12-171,-10-7 394,1 10 449,-4 4 174,-2-5-576,0 10 738,-1-12 98,2 1-331,6 12-2958,-1-10 3001,8 8-1501,4-4-4692,2-3 6077,-1 0 0,-9-13 0,-9-10 0</inkml:trace>
  <inkml:trace contextRef="#ctx0" brushRef="#br0" timeOffset="13526">6879 1653 29979,'41'-40'-323,"0"0"1,-10 4-1,-5 10 1,-10 21 0</inkml:trace>
  <inkml:trace contextRef="#ctx0" brushRef="#br0" timeOffset="49484">3812 4952 18030,'-57'3'915,"0"0"0,4 0 0,13 0-372,29-3-203,5-2 141,5 1-638,8-2 319,23-4 1,8 0-13,9-2-471,0 1 0,4-1 370,-9 4 0,1 1-13,3 1 0,0 0 12,1 1 1,-1-1-65,-3 2 1,-3 2 147,15 2-479,-5 2-77,-4 3-139,-6 2-3025,-8 2 2756,-8 2-2229,-9 2 1887,-8 3-703,-12 3 822,-10 4 236,-13 2 306,-8 3 298,-9 3 356,-6 1 155,12-8 1,-3 1 430,0-1 1,-3 1 230,7-5 0,-2 0 1,3-1-409,0-1 1,3-2 434,1-2 0,5-4-143,14-8 2538,5-3-3215,7-2 1045,5-3-1176,5-2 27,6-4-59,6 0-60,4-3-2349,6-1 2323,3-1 24,5-2 1013,2 0-1066,-9 4 0,0 0-15,16-6 81,-16 6 0,0 0 30,24-11 36,-15 5 28,8-5 118,-14-1 5,-11 4-17,1-6 279,-12-6-269,-6 7-94,0-11-37,-5 9-71,-4-4 91,-5-16 138,-6-5 23,4 21 0,0 2 1875,-9-15-2057,0 13-2,6 17 10,0 3 87,1 3 30,1 3-310,1 0 393,1 3 72,2 1 9,2 0 75,2 4 322,1 1-314,2 6-241,4 2-224,2 5-46,6 2-171,13 17-63,-3-6-244,10 13-141,-7-9 251,-2 3 314,0 1 11,-3 3 73,-2 2 103,-6 1 39,-4 2-10,-4 1-297,-8-14 1,-2 0-276,-7 17-1177,2-18 0,-3-1-4489,-12 8 6149,-6 2 0,14-21 0,0-1 1</inkml:trace>
  <inkml:trace contextRef="#ctx0" brushRef="#br0" timeOffset="51588">8165 4835 11669,'-1'-10'4271,"1"2"-3062,0 8 4404,0 0-5097,-21-60-4732,13 42 4246,-4-16 1,-1 4 64,6 24 751,0 1-610,0 1 12,0 1-99,0 2 98,-1 1 336,-2 0 3499,-1 3-3194,-12 6-76,3 1-13,-9 5-73,7-1-86,0 0-111,1 1-101,2 0-132,3 0-206,4 0-141,3 1-180,5-1-175,1 2-112,5 0-181,3 1-98,5 1-81,4-1 44,3 0 125,14 8 187,-5-5-473,9 6 742,-8-8 183,-2 0 99,-1 0 115,-1-2 17,-3 0-97,-3-1-95,-4-1-74,-4-2-78,-5 1 122,-5-2 255,-5 1 941,-7-1-421,-9 0 84,-8 0-1245,-7 0 1199,-9 1 54,-4-2-183,-4 0-3258,-2-2 2709,3-2-263,3-2-1118,6-2 1079,6-3-8,7-4-782,1-18-1860,18-12-6269,1-3 9056,16 3 0,0 22 1,-3 4-1</inkml:trace>
  <inkml:trace contextRef="#ctx0" brushRef="#br0" timeOffset="54352">3661 2483 22290,'-33'-48'269,"0"-1"1,3 4-1,2 11-576,4 23 1051,0 4-78,-1 3-48,1 1-112,1 2 152,0 4-42,1 2 938,1 5 303,1 3-241,0 3-475,1 2-1141,1 1 0,3 2 0,-3 12 0,8-5 0,0 8 0,8-9 0,2 0 0,4 0-851,4 1-553,6-1-40,2-1 23,5 1 122,3-3 237,5 1 384,2-2 201,3-1-180,2-1 711,1-1 251,1-1 218,1-1 72,-3-1-84,0-2 29,4 2-68,-15-5-129,1 7-304,-40 0 1376,-19 4 422,-14-1-836,-11-4 338,12-4-1020,-3-1-319,-1 1 0,1-3 0,1 1 0,3-3 0,4-2 0,-7-2 0,18-3 0,-3-3 0,21-3-537,6-4-3162,3-6-2086,8-3-2851,2-1 8121,4 1 1,-4 7 0,-3 4-1</inkml:trace>
  <inkml:trace contextRef="#ctx0" brushRef="#br0" timeOffset="54568">4106 2066 25235,'1'-3'2585,"0"0"1313,-1 3-3404,-11 17 61,8 3-837,-7 19 186,11 1-575,2 3-289,3 7 168,2 3-169,0 5-500,2 1-586,-2 1 366,1 0-898,-2-1-538,0-2 3099,-1 4 1,-2-30-1,-1-1 1</inkml:trace>
  <inkml:trace contextRef="#ctx0" brushRef="#br0" timeOffset="55070">4000 2795 25052,'-4'-8'-2039,"2"2"998,2 6 4737,0 0-1922,-29-62-2724,22 41 609,-10-14 1,6 3-63,18 17 593,3 5 2159,10-3 334,2 5-2082,6 1-108,4-1 550,4 0-1043,3 1 0,3 0 0,0-1 0,2 0 0,-2 0 0,0 0-1833,11-5 422,-15 3 38,6-6 430,-21 4 667,-5-2 566,-7 1 95,-5-1-183,-4 0-275,-7 1-821,-2 0-270,-6 1 95,-1 1-151,0 1-43,-1 0 453,1 1 471,2 2 462,1-1 832,2 2 87,1 0-270,1 2-342,2 0-153,1 3 144,2 0-353,2 1 1118,9 7-1431,0 1 186,10 7-77,1-1 127,3 3-178,3 2-239,1 3 74,1 3-1091,1 3 1257,-1 2-218,-2 2-130,-2 2-264,-4 1 186,-4-1 160,-3 2 284,-5-2 322,-4-2 325,-5-2 524,-7-3 565,-3-5 621,-6-5 409,-1-5 235,-1-4-1129,-1-4-1704,-6-9 0,8-5 0,-2-10 0,11-3 0,4-19-700,5-8-1025,4-1 547,5 2 488,3 14 1063,2 2 704,13-11 761,-3 13-833,11-7-1005,-5 17 0,2 3 0,3 3 0,2 3 0,-1 3-936,1 4 887,1 2 1,-17 3-1,-2 0 1</inkml:trace>
  <inkml:trace contextRef="#ctx0" brushRef="#br0" timeOffset="55259">5171 2349 31901,'57'-25'-500,"1"0"0,-5 3 0,-4 5 372,9 16 1,-28 1 0,-1 0-1</inkml:trace>
  <inkml:trace contextRef="#ctx0" brushRef="#br0" timeOffset="55427">5241 2675 32767,'49'-19'0,"1"1"0,-11 4 0,1-1 0</inkml:trace>
  <inkml:trace contextRef="#ctx0" brushRef="#br0" timeOffset="56300">5776 4829 19723,'-3'-5'2665,"0"1"-2717,3 4 1992,-62-42-2275,38 32 476,-12-13 0,0 4 261,16 19 240,0 3-182,2 2 569,2 2 114,2 2-517,2 1 320,1 2 154,1 8-539,3-3-605,1 7-159,5-6-255,1 0-225,5 1-255,3 0-84,5-1-31,4-1 350,3-2 180,2 0 136,2-2 233,3 1 96,0-1 202,3 0 164,-1-1 30,11 6-141,-12-5-116,5 4-52,-15-6-118,-1 3-121,-9-5-138,-2 5 14,-12-5 682,-4 1 173,-8 1 130,-22 7-76,4-5-833,3-2 0,-2 1 928,-10 1 90,-14 2-777,20-7 0,1-1 51,-9 1-102,11-3 0,2-1-224,6-3-20,6-4-242,7-4-495,6-4-1342,5-6-4457,8-3-1691,3-1 8566,4 2 0,-5 8 1,-2 5-1</inkml:trace>
  <inkml:trace contextRef="#ctx0" brushRef="#br0" timeOffset="56668">6155 5217 26799,'-1'4'1791,"1"-1"-1043,0-3-208,1-67-1852,5 34 1359,-3-11 0,3 0 54,8 6 578,3-2-518,1-2 23,-4 10 1,0 0-1070,7-19 911,-8 17 1,-1 0 298,4-16-137,-4-1-46,-1-1-220,-3 0-80,-2 3 138,-3 5-26,-1 6 93,-1 3-92,-3 14-79,0 3 577,-8 16-299,3 7 909,-5 6-305,2 7-290,-2 5-6,0 4-422,1 5-40,2 5 0,1 3 0,2 3 0,2 1-715,3 2 339,5-1 0,1 3-393,3 14-62,0-13 1,1 0 21,5 6-71,0-1-49,2 0-66,-4-18 0,1-1-1050,7 16 484,-8-20 1,2-2 1466,5 9 1,-8-19 0,-2-2-1</inkml:trace>
  <inkml:trace contextRef="#ctx0" brushRef="#br0" timeOffset="56861">6200 5058 24086,'-18'-41'-746,"0"0"0,1 2 0,9 10 2474,18 19-272,7 1-559,6 2-564,8 0-262,5 1-232,6 1-11,3 1 564,3 0-854,-2 2 1,0 0-675,14 0 335,-13 1 0,-2 0-1300,2 1-1098,-1 0 2736,2 0 1,-24 0-1,-1 0 1</inkml:trace>
  <inkml:trace contextRef="#ctx0" brushRef="#br0" timeOffset="57160">6819 4784 24651,'-28'-27'-961,"-1"0"1,-16-14 2616,66 54-1744,-4 3-123,3 2 1005,6 15-1024,-7-5 25,5 12-421,-9-9 573,-2 1-15,1 0 274,-2 1-277,0-2 41,-4 0 142,-3-1 1932,-2-3-1761,-5-3 34,-3-3 95,-2-4 176,-8-4 222,4-6 62,-4-3 10,6-9-773,1-4-235,2-7-64,1-4-18,3-4 56,0-18-328,3 9-481,1-12 607,2 14 523,3 2 252,8-9-15,-2 11-250,9-3 72,-2 13-22,4 4-305,2 4-628,2 3-1180,2 3 1945,6 1 0,-17 2 1,0 0-1</inkml:trace>
  <inkml:trace contextRef="#ctx0" brushRef="#br0" timeOffset="57364">7364 5010 31148,'7'-33'-1617,"1"0"0,5-17-3323,-7 59-4891,1 1 9639,-2-2 1,-2-4 0,-2-1-1</inkml:trace>
  <inkml:trace contextRef="#ctx0" brushRef="#br0" timeOffset="58296">8526 5362 26759,'-1'3'2655,"0"-1"698,1-2-3353,-9-12-591,11-1 372,-5-13-184,13 1 561,2-2-278,3-3-1033,2-2 1192,2-3 40,2-1 404,-6 8 1,0-1-142,7-17-80,-5 6 1,-1-5-289,-2-6 1,-3 1-63,-1 7 0,0 1-22,-1-9 0,-2 3-1449,-3-2 1186,-2 2-13,-1 5-541,0-7 566,-3 19 59,1-2 57,-2 21 447,1 5-669,-1 4 1498,0 4-528,-4 12 852,1 1-743,-4 15 161,-3 20-293,2-7-484,-5 19 249,8-25 1,0-2-975,-4 23 545,5-19 0,0 0-341,-1 17 21,3 1-172,3-2 255,2 1-26,4-6 133,4-2-43,5-7-527,5-6 281,3-7 53,5-5 221,3-6 221,5-6 203,2-5 231,4-4 165,1-7 312,1-3 211,-2-8-51,-2-3-118,-3-5-413,-4-1-2499,-4-3 2058,-4 0-149,-3-3 242,-5 2-560,-2-1 227,-4 2-321,-2 3 207,-2 1 15,-3 3 10,0 4 39,-2 3 3142,-1 4-3117,0 4 684,-2 4-832,0 1 349,-2 3 240,0 4 73,-2 3-31,-1 6-24,-5 12-7,3-4 26,-2 8 127,5-7-261,4 11-389,0-7-38,5 8-42,3-11-51,3-1-164,4-1-190,2-1-1477,13 8-646,-5-10 2904,11 6 0,-20-16 1,-1-2-1</inkml:trace>
  <inkml:trace contextRef="#ctx0" brushRef="#br0" timeOffset="58493">9494 4556 25787,'-45'19'-2436,"15"1"-352,50-2 2646,7 2 0,-13-9 0,1-1 0</inkml:trace>
  <inkml:trace contextRef="#ctx0" brushRef="#br0" timeOffset="58744">10021 4701 22175,'-4'-3'2598,"0"2"-1132,4 1-1110,-69-7 90,22 16-756,2-9 0,0 3 408,-3 18 19,18-2-154,3 4-2904,4 0 3056,5 4-124,6-1-516,5 3 421,4 0-27,5 0-97,5 1-65,6-1-43,6-1-271,6 0-22,21 6 169,-5-10 191,-12-9 1,1-2-377,17 0-321,-11-7 0,1-1-718,21 0-100,-22-4 1,1-2-3743,12-4 487,-8-4 5076,-7 0 1,-17 4 0,-7 2 0</inkml:trace>
  <inkml:trace contextRef="#ctx0" brushRef="#br0" timeOffset="59116">10446 4835 12903,'0'-5'5931,"0"2"538,0 3-6378,-57-24-30,40 22-22,-43-17 12,56 28-6,1 0-6,3 1-6,-1-1 12,2 0-6,2-1 1,2-1 16,2 1-6,2-2-5,4-2 39,8 0-56,-2-3-11,7-2 5,-5-3 6,11-8 22,0-5-27,0-1 16,-5-1-1222,-10-3 1244,-7 5-16,-1-6-6,-7 7 57,-2-7-52,-3 7 18,-4-4-6,-2 9 67,-9 1-56,3 5-2962,-7 1 2951,3 4 28,-1 3-11,-2 1 832,1 5-844,0 2-33,0 3 12,-4 12-24,7-5-16,0 9-16,9-6 4,5 1-21,1 0-6,4 1-23,4-1-56,3 1-83,7-1 3257,3-1-3527,4 0-810,5-2 334,5-1-587,4-2-1469,5-1 3003,10-1 0,-23-7 0,0-3 0</inkml:trace>
  <inkml:trace contextRef="#ctx0" brushRef="#br0" timeOffset="59376">11352 4250 23773,'-50'-37'429,"0"-1"1,-4 5-1,6 13-250,11 30 23,1 13 0,2 6-107,0 11-48,8-5 1,2 2 25,1 17-37,7-8 1,1 1-681,4-9 0,0 0 649,-3 15 1,0 0 13,6-13 1,1-1-17,-1 2 0,2 1 0,1 2 0,0 0-6,2 1 0,1 1-6,2 1 1,1-1-9,3 0 1,3 1-46,3-5 0,4 1 1,1-1-667,3 5 1,4-1 622,-2-8 1,2 2 0,1-4-126,5 0 0,3-1-433,0-6 0,3 1 1,2-1 478,6 1 0,2-2 0,-3-2 0,3 6 0,-2-3 0,-2-8 0,0 0 0</inkml:trace>
  <inkml:trace contextRef="#ctx0" brushRef="#br0" timeOffset="64772">14242 3872 29934,'-25'-39'-486,"-1"0"0,2 2 0,13 11-24,39 32 730,-3 1-120,10 8-4320,-8 4 4183,1 4-3,2 7-852,-8-2 0,-1 2 895,13 24-422,-12-15 0,-1 2 289,-6-6 1,-1 0-593,-1 3 1,0 1 640,0 4 0,-2 1 32,0 2 0,-1 2 394,-2 2 0,0 1-394,-2 0 0,-1 3-185,-2-3 1,-2 3 0,-1-2-259,-2 9 1,-1-1-314,-1-7 1,-1 1 0,-2-2 833,-7 12 1,-1-6 0,7-25 0,0-2 0,-11 29 0</inkml:trace>
  <inkml:trace contextRef="#ctx0" brushRef="#br0" timeOffset="97601">11217 5067 24396,'-29'6'370,"6"-1"-303,24-6 67,5-2-83,0 1 10,5-2-21,-1 1 4,3 0-4,2-2-7,4 0 1,3-2-6,2 1-6,4 0 1,1-1-7,2 0-4,0 0-1,-1 0 1,-2 0 4,-4 2-4,-3-1-1,-5 3 34,-4-1-17,-5 3-6,-2-1 12,-5 2-68,-5 1-33,0 1-85,-5 1-117,1 1-224,1 0-358,2-1-779,1 1-2991,2-1 4621,1 0 0,2-1 0,0-1 0</inkml:trace>
  <inkml:trace contextRef="#ctx0" brushRef="#br0" timeOffset="98285">12051 4714 23562,'18'-34'179,"-5"7"-151,-22 29 6,-2 1-18,-3 2 1,-1-1 0,-3 2 0,-2-1 0,-1 0 5,0 1 6,0-2 0,1 0-6,2 0 12,2-3 61,-1 1-28,6-2 17,0 1 6,6-1 5,1 0 12,0 0-12,2 0-17,0 0 40,2 0-85,-2 3 7,1 0 4,-1 4 24,0 0-12,1 2 5,-1 1 1,0 0-17,0 2 5,0 1-11,0 0 7,-1 1-13,1 1 1,0-1-6,1 2-6,0-2-11,1 0 12,0-1-1,0 1-5,0-3 28,0 0-23,0-1 51,0 0-34,0-3 12,0 0-1,0-5 706,0 0-633,4-4-33,-1-1-29,5-4-10,-2 1-12,2-3-17,0 0 6,2 0 6,0 0-12,2 0-5,1 1-11,0 0-1,2 1 7,8 2-1,-5 1-39,7 2 33,-9 1 1,0 1 0,0 2 27,7 4-33,-6 1 0,6 4 6,-9-2-12,0 2 1,0 0-7,-1 1-4,-2 1 4,-2 0-16,-2 9-16,-4-3-57,-10 18-6,-4-12-38,-11 10-57,-1-9-2304,-17 12 2192,7-10-61,-12 8-85,15-14-100,1-3-151,3-3-224,3-4-510,2-4-1877,2-2 3322,2-5 0,8 0 0,1-1 0</inkml:trace>
  <inkml:trace contextRef="#ctx0" brushRef="#br0" timeOffset="98559">11978 4661 19888,'-3'4'1982,"1"0"1166,2-4-2963,70-37-17,-41 24-104,13-7 1,1 0-4036,-7 9 4105,-10 4 1017,13-4-1023,-22 6-21,2-1 111,-11 3-111,-4 2-68,-1-1-1231,-3 2 1,0 0 0</inkml:trace>
  <inkml:trace contextRef="#ctx0" brushRef="#br0" timeOffset="99553">12666 5079 21472,'1'-4'1496,"-1"0"1602,0 4-3037,16-27-5,-11 25-22,13-17-23,-15 34-39,-2 5-45,0 2-128,-1 5-298,-3 4-879,-2 3 530,-6 9 0,5-20 0,-1 0 0</inkml:trace>
  <inkml:trace contextRef="#ctx0" brushRef="#br0" timeOffset="102222">13144 4848 13273,'-9'3'4542,"1"-1"-2195,8-2 566,0 0-2829,-2-22-28,6 13-23,0-16-10,8 17-35,1 1 1,2 1-134,11-2-63,-5 3-223,11-1-365,-6 3-682,4 0-1956,0 1-4945,-1 1 8379,-4 0 0,-12 1 0,-5 0 0</inkml:trace>
  <inkml:trace contextRef="#ctx0" brushRef="#br0" timeOffset="102455">13685 4556 17904,'0'-4'3361,"0"1"1204,0 3-4441,-43-58-91,32 44-168,-13-18 1,6 10 190,21 29 0,2 6 17,3 5 74,1 6-108,2 2 6,2 5-3333,-1 2 3299,0 3-5,-2 1-893,0 4 764,-2 1-340,-4-10 1,0 2-899,1 18-487,-3-18 0,0 0-7512,-1 9 8898,1-8 0,-2-16 0,0-8 0</inkml:trace>
  <inkml:trace contextRef="#ctx0" brushRef="#br0" timeOffset="141135">13713 4811 17857,'5'-42'478,"0"0"0,0 4 0,0 6-97,0 14 2116,0 1-2189,-1-1-28,0 0-33,-1 0-29,-1 1 1088,-1-8-1138,0 6-34,-1-4 502,0 9-400,0 0 1572,0 4-1718,0 0-17,0 6 28,-1 1-62,0 2-56,0 0 23,1 5-6,-1 1-6,0 6 17,-1 1 6,-1 13-17,2-4-3375,-5 31 3408,3-21-414,-1 17 386,3-20-10,1 1 5,0 1 0,0-1-6,1-1 12,1 0-23,2-2 28,1 6 0,-1-9 0,2 8-5,-4-16 5,0 1 3220,-1-9-3203,-1-1 0,1-2 577,-1 0-566,0-3 567,0 1-606,-1-6 0,0 0 0,-1-6 0,-1 0 0,0-4 0,1-1 0,0-5 0,1-3 0,0-3 0,1-2 0,0-17 0,0 9 0,0-11 0,0 15-575,0 2 575,-1 1 0,-1 1 0,-2 3 0,0 2 0,0-2 0,0 10 0,1 0 0,2 9 575,-1 3-575,2 2 0,0 13 0,0 0 0,0 35 0,0-4-3392,-1 9 3392,0-8 0,-1-11-153,1 2 153,-1 19 0,2 2 0,2-21 0,1 0 0,2 17 0,4-8 0,1-11 0,-3-9 0,2 1 0,-4-11 0,0-7 0,-2-3 0,-2-7 0,0-4 3317,-1-4-3317,0-4 0,-1-6 0,-1-2 0,-1-5 0,-1-4 0,0-3-1847,0-5 1847,0-3 0,1-4-212,-2 6 1,1 0 211,-1-9 0,0 13 0,0 2 0,1 7 0,-1 4 0,0 3 0,2 5 0,0 3 0,1 4 0,0 4 1967,1 3-1967,0 13 0,1-1 0,0 11 531,2 12-531,-2-4 0,1 13 0,-1-8 0,0 2 0,0 17 0,0 6-3392,0-1 3392,1-5 0,2-19 0,3-2 0,2-4-1138,4-1 570,3-2 1,-7-12 0,0-2 0</inkml:trace>
  <inkml:trace contextRef="#ctx0" brushRef="#br0" timeOffset="157722">13720 5882 10041,'-6'1'2252,"2"0"2346,4-1-4559,45-13-33,-18 6-4,12-3 1,4 0-8,-1 3-968,12-2 934,-3 2-1,-15 4-21,6-2-51,-19 5 180,-5-1-337,-6 2 146,-6 1 16,-9 3-178,-18 7 178,-3 0 57,-15 6 72,-19 3 482,12-4-412,2-2 1,0 0-631,-9 4 854,9-4 1,-1 1 125,13-4 1,0-1-205,1-1 0,1 0 221,-15 7-44,23-9-133,5-1-36,7-3 45,4-1 572,4-3-354,9 1-100,1-1 100,8-2-358,2-3-73,3-1-16,4-3-34,5 0-16,1 0-103,22-7-743,8-1-1451,-29 9 1,-1 1-6146,25-6 7859,-24 8 0,-16 2 1,-6 2-1</inkml:trace>
  <inkml:trace contextRef="#ctx0" brushRef="#br0" timeOffset="160559">4816 9109 20650,'1'-48'1265,"0"-1"1,0 1 0,1 11-1121,1 24-57,-1 0-25,-1 13 17,0 5 3,1 4 28,0 7 14,0 5-3359,-1 8 3420,0 6-1,-2 6-845,-1 5 806,-1 5-13,0 5-213,2-13 0,0 1 106,1-10 1,0 0-811,1 11 0,2 0 805,4 14-29,5-4 1358,3-6-1361,2-7 769,3-9-736,8-1 13,-7-14-1799,6-3 1880,-10-11 1415,-2-6-1324,10-15 577,-6-4-711,8-16-658,-5 0 652,0-6 1803,0-5-1826,-1-6-4,-1-3-1,0-1-580,-10 27 1,-1 1 579,8-31 6,1 1 17,-2 1-51,-1 4-467,-1 4 456,0 4 17,-4 15 0,0 1-17,0-4-50,4-9 16,-11 36 671,-1 3-688,0 4 943,0 4-970,2 4 1781,0 7-1832,0 4-22,1 7 723,0 5-779,0 5-858,0 5 745,-1 4-1200,0 4 775,0 4-448,1 2-908,-1 0-2279,1 1 4380,1 5 0,-3-28 0,0-3 0</inkml:trace>
  <inkml:trace contextRef="#ctx0" brushRef="#br0" timeOffset="160826">5876 9329 24323,'1'-40'567,"0"1"1,0 2 0,0 9-332,0 22-52,0 2-77,-1 2-57,1 2-22,-1 4 0,0 2 6,0 6 5,1 4 6,-2 4-23,-1 4 1,-6 18-57,-1-7-16,-3 13-901,3-14 833,2 1-72,0 0-152,4 0-262,0 0-444,3-2-755,2-1-2063,2-2-5269,1-5 9135,2-7 0,-4-8 0,0-6 0</inkml:trace>
  <inkml:trace contextRef="#ctx0" brushRef="#br0" timeOffset="161017">6130 8817 14011,'-5'-6'2609,"2"1"231,3 5-1552,0 0-1680,-56-18-498,42 20-2034,-42-11-6907,56 23 9545,1-2 0,0-6 0,1-2 0</inkml:trace>
  <inkml:trace contextRef="#ctx0" brushRef="#br0" timeOffset="161753">6651 9304 15894,'-3'-4'3831,"2"0"577,1 4-3971,-7-61-852,5 41 580,-1-15 1,0 2 120,3 23 171,0 2-255,0 0-34,0 3-56,0 2-51,0 0 7,0 2 566,2 9-606,3 11-5,3 20-12,0 1 11,-1 10-5,-3-17 0,-2 1-348,0 7 1,-1 2 330,1 0 0,-1 0 0,0 2 0,-2-2 0,1 20 0,0-31 0,0 0-22,0 31-1179,-1-1 1201,-1-2 0,-2-20 0,-1-2 0,-5 16-14,-2-15 0,-3-3-2789,-6-2 2780,-12 2-16,5-20-28,-3-4-62,-1-5-84,-1-3-134,-1-6 143,1-3-2652,-11-16-1598,12 1 4096,-10-18 1,27 22 0,1-2-1</inkml:trace>
  <inkml:trace contextRef="#ctx0" brushRef="#br0" timeOffset="161966">6704 8826 17988,'-2'-3'3887,"1"1"-1271,1 2-2940,-22-19-1116,27 28-929,-17-15-6475,30 28 8844,-5-7 0,-7-8 0,-2-2 0</inkml:trace>
  <inkml:trace contextRef="#ctx0" brushRef="#br0" timeOffset="162460">7480 9170 19203,'-34'-40'203,"1"-1"1,5 5 0,2 10 2277,1 23-2447,5 6 1115,-3 4-1026,-26 21-101,18-7-209,-19 17 181,28-14 12,1 2 1947,4 1-1947,4-1-3052,1 12 3046,6-10-1422,1 7 1422,4-13 538,4-3-538,2-2 17,4-5-11,3-2 2607,11-4-2613,-3-4-985,20-12 996,-13-2 6,10-10-322,3-10 339,-11 5 5,7-10 11,-16 9-2156,-2-1 2157,-4 0-1,-2-1 40,0-13 1458,-4 12-1492,2-8 33,-4 17 416,-1-3-387,-2 10-17,-2 0 3076,-1 9-3138,0 3-22,0 1-6,-3 9-17,-1 0 18,-3 9 1059,0-1-1054,-3 13-23,4-4-22,-1 22-62,6-5-122,9 12 27,1-10-1574,9-5 1417,-2-11-117,3 0-233,5-2-160,2-1-3276,5-3 2347,3-3-1160,4-5-2847,3-5-1946,-4-4 7532,-5-3 1,-16-1 0,-6 0 0</inkml:trace>
  <inkml:trace contextRef="#ctx0" brushRef="#br0" timeOffset="162853">8092 9080 15597,'0'-6'5237,"0"1"146,0 5-5316,-17-32-5,11 32-6,-14-21-17,18 42-11,0 1-23,2 1 1,2 1-12,2-1 6,4 0-5,2-2-3404,4-1 3403,2-1 1,5-1-12,3-2 6,5-2 0,20-2-777,-8-6 805,15-1-34,-18-9 23,-2-3-1,-1-5-370,-4-4 382,-1-2 2559,-2-3-2559,-3-3-6,-3-3 17,-2-4 73,2-19 50,-5-5-44,0 1-692,-8 6 764,-5 20 998,-2 2-768,-2-1-219,0 9-27,-1 0 555,0 12-472,-6 11-196,2 4 19,-7 26-69,2-3-1385,-3 17 1385,2-6 0,3-6 0,0 2 24,2-8 0,-1 1-24,-1 12 0,-1 0-868,3-8 0,0-1 868,0 3 0,1 0 0,-1 4 0,1 0 0,0 2 0,0 1 0,0 3 0,1 0-205,-1 2 0,1 0-310,0 3 0,-1 0-1266,0 3 0,1 1 1533,0-12 0,0 1 0,0-5 0,1-4 0,0-3 0,0 1 0,0-1 0</inkml:trace>
  <inkml:trace contextRef="#ctx0" brushRef="#br0" timeOffset="166251">8319 8174 20409,'-44'1'679,"-1"0"1,8 0 0,6 0 791,14-1-1180,10 0 224,1 0-284,4 0 418,1 0-587,6-2 398,2 0-443,6-2-11,1 1-29,4 1-5,4-1-325,33 0 96,-16 1-518,-7 0 1,0 1 214,6-1-292,1-1-525,-1-1-1065,-1 0-3484,1-2 5926,3-1 0,-19 3 0,-2 0 0</inkml:trace>
  <inkml:trace contextRef="#ctx0" brushRef="#br0" timeOffset="166484">8990 7809 19120,'0'-5'3451,"0"2"643,0 3-4027,6-35-11,-3 32 39,5-24 6,-6 43-17,2 4 28,-2 19-3487,-1-6 3364,0 14-2291,-3-12 2195,1 2-314,-1 1-195,0 0-891,1 2-4200,1 1 5707,3 6 0,-3-22 0,3 0 0</inkml:trace>
  <inkml:trace contextRef="#ctx0" brushRef="#br0" timeOffset="168244">7054 8199 16855,'-9'0'4885,"1"0"-3373,8 0 3815,0 0-4969,0-16-607,2 12 524,1-12-111,10 15 5,0 0 6,8-1-17,-2 0-35,2 0-145,1 0 280,1 0-513,-2-1 227,0 0-212,-3 0-7,-1 0 54,3-1-35,-8 2 159,2-1 30,-9 3 261,-3-2 39,0 2-1741,-2-2 9,0 2-1302,3-2 2768,1 2 1,0 0-1,-1 0 1</inkml:trace>
  <inkml:trace contextRef="#ctx0" brushRef="#br0" timeOffset="168684">7565 7956 18178,'-6'-4'2857,"2"0"-2117,4 4 2279,0 0-2870,3-51-139,3 36 74,5-39-35,3 50 45,2 1 144,8 2-51,-1 2 48,0 3-38,-6 3-12,-3 17-349,-8-8 94,2 13-63,-10-10 179,-4 1-29,-12 10-149,0-6 106,-8 8 99,5-9-2,-19 18-68,16-16-6,0 1 1,1-1-191,8-7 84,-4 13-2,19-21-98,2 2-17,7-9 286,0-2-16,4 0-37,3-3 6,13-3-63,-3-1-712,12-2 458,-7 2-350,3 2-876,3-2-2674,2 2 3410,7-1 0,-22 3 0,0-1 0</inkml:trace>
  <inkml:trace contextRef="#ctx0" brushRef="#br0" timeOffset="169635">6471 8157 22094,'-22'-4'29,"5"2"-53,23 1-149,10-1-12,-2-1-101,8-1-167,-2-1-275,1 1-549,2-2-1210,1 0 2487,4-2 0,-14 5 0,1-1 0</inkml:trace>
  <inkml:trace contextRef="#ctx0" brushRef="#br0" timeOffset="170167">6599 7946 22989,'6'-41'-41,"-1"1"1,0 2-1,2 10 10,4 21 328,0 2-142,3 2-87,-1 0-26,0 2-46,-1 1 20,-1 1 34,-2 2-43,0 3-217,-2 2-34,0 1 19,-1 1-11,-2 1 48,-1 0 20,-1 7 66,-1-4 48,-1 5 65,0-6 44,-1 6-42,-1-6 22,-1 4-9,0-7-6,1 0-39,-1-2-6,2 0-18,0-3 6,0 0 84,1-3 1581,0-1-1628,3-2 44,0 3-56,2-1 12,1 4-18,1 1 0,5 4-9,-2-2 12,2 4-8,-3-4-47,-1 0 28,-2 0 6,1 1 13,-2 0 3,-2 0 13,-1 0 4,-1 0 16,-3 0 18,-2 1 47,-11 6-11,-1-5 22,-8 5-1,3-5 0,-1-1 7,2-1-33,1-1-13,3-2-19,4-1-45,5-2-42,3-2-100,6-1-313,5-3-1173,5-3-7233,4-2 8876,0 0 1,-8 4 0,-2 2 0</inkml:trace>
  <inkml:trace contextRef="#ctx0" brushRef="#br0" timeOffset="170721">5734 8202 22689,'26'-38'-356,"0"6"164,-2 24-38,1 2-85,-2-1-104,-2 2-195,-1-1-352,-1 0-682,-2 2-1388,-2 0 3036,-1 0 0,-6 2 0,-2 0 0</inkml:trace>
  <inkml:trace contextRef="#ctx0" brushRef="#br0" timeOffset="171092">5989 7824 24927,'6'6'-1009,"0"3"521,-2 9 456,0 0 35,3 7-40,-1-6 1,2 4-9,-3-9-239,4 2 252,-3-5 65,3 0-12,-4-7 112,1-2 146,0-2 231,4-5 60,-1-1 26,4-7-6,-2 1-13,0-2-19,0-1-86,0 0-97,-1 0-77,-1 2-199,-2 0-44,-2 4 35,-2 2-64,-1 3-8,-1 1-68,0 2-6,-1 5-131,0 2-9,0 6 34,0 3-17,0 0 49,0 4-3456,-1-1 3466,0 3-1383,-1 1 1411,-2 2-80,1 2-753,-3 15-192,2-8-1297,-3 11-6550,4-15 8972,-1-5 1,3-11 0,-1-5 0</inkml:trace>
  <inkml:trace contextRef="#ctx0" brushRef="#br0" timeOffset="171618">4923 8254 21534,'-32'0'-107,"10"-1"-27,36-1-101,4-1-157,4-1-196,2 0-263,2-1-438,1 0-565,2 0-1165,-1-1-6812,-2 1 9609,-5 2 0,-10 0 1,-5 2-1</inkml:trace>
  <inkml:trace contextRef="#ctx0" brushRef="#br0" timeOffset="172391">5321 8033 6037,'0'-9'7279,"0"1"-5107,0 8 1016,0 0-2729,10-35-157,-4 25 445,9-27-535,-7 32 761,1 0-301,11-5 329,-6 4-930,9-4 12,-10 5-15,0 0-65,-1 1 210,2-2-287,-5 1 32,2 0 270,-6 2 422,-1 0 37,0 0 335,-2 1 202,0-1-300,0 0-22,-1 0-538,0 1 217,-1 1-881,-3 1 229,0 0-158,-5 2 82,-7 4 341,-5 2-50,-1 0 339,-1 0-73,7-2 304,-7 1-391,7-1-121,-5 0-86,8-2-5,-6 0-101,6-1-24,-2 0 2,6-2-43,-1 0-30,4 0-122,0-1 78,2 0-75,2 0 178,0 0-5,0 2 242,0 0-387,0 1 159,1 1-18,-2 1 53,1 5-53,0-3-131,0 5-112,0-4-215,1 2 417,0-1-204,0 1 121,0 0-104,0 1 144,0 0-44,0 1 107,0-2 55,0 2 19,-2-1 149,0-1 23,-3 5 141,1-4 97,-3 2 94,1-5 113,0-1 100,1-2-49,1-2-686,0 0 0,1-2 0,1-1 0,0 0 0,1-1 0,-1-2 0,1 0-293,0-2-635,1 0 40,0 0 300,0-1-2,0 1 261,1 0 793,1 1 465,4-1 307,-1 2-249,3-1-987,-2 2 0,1 2 0,1-1 0,1 1 0,1 0 0,0 1 0,0 1 0,1 2 0,0 1-605,-1 1-4,0 1-39,0 0-3,-2 1-141,0 0-6,-4 6 250,-2-3 125,-4 4 228,-4-3 207,-4 0 192,-2 1-196,-18 12 361,11-9 66,-11 7-254,15-13-163,2-3-505,1-2-882,4-2-1693,1-2-5706,3-2 8613,2 0 0,1-1 0,1 1 0</inkml:trace>
  <inkml:trace contextRef="#ctx0" brushRef="#br0" timeOffset="172600">5386 7920 17289,'1'-2'4511,"-1"-1"1572,0 3-4840,37-46-249,-24 33-243,27-36-310,-34 46-47,-1 0 402,1 2-688,0 1-972,7 3 0,-8-3 0,5 3 0</inkml:trace>
  <inkml:trace contextRef="#ctx0" brushRef="#br0" timeOffset="174647">1890 9844 13463,'0'-8'3803,"0"2"-2593,0 6-5856,0 0 5480,-22-65-134,10 40-210,-2-13 1,-1 2-32,1 19 886,1 1-1043,0 2-44,1 2-57,0 2-44,3 4-45,-1 2-33,2 2 2989,-7 6-3017,2 4 444,-6 7-450,3 2 45,-3 4-34,-2 2 0,-2 1-140,-1 2 118,-2 1 5,-1 1-610,0 0 616,1 0-29,1-1 12,4-2 6,-2 6-17,10-10-6,1 4 764,10-11-730,3-2 141,3-1-158,4 0 0,4-1 669,4-1-692,2-1 40,27 6-39,-13-6-6,19 5-6,-8-4 6,-11-2 0,21 6-302,-25-7 308,4 4-12,-15-3 17,-5 0-11,-5 1 11,-4 1-5,-7 2 0,-5 3-1,-9 2-16,-6 3 8,-8 1 0,-3 0-2924,-13 7 2924,8-6 0,0 0-14,-8 1-596,-1-2 602,0 0-17,3-2-6,1-3-140,-10-3-50,16-5-212,-5-3-382,23-9-874,6-4-8139,8-13 9033,5 5 0,3 0 0,1 12 1</inkml:trace>
  <inkml:trace contextRef="#ctx0" brushRef="#br0" timeOffset="174882">2131 9259 17645,'0'-5'3327,"0"2"211,0 3-3454,8 12-12,-2 6 18,11 35-68,-8-7-763,-4-14 1,-1 1 717,1 18-33,-2 2-50,-1 0-68,-1 1-122,-1-2-180,0 1-342,-1-2-605,-1 0-1204,-1-1-4139,-1-6 6140,0-6 0,2-18 0,0-9 0</inkml:trace>
  <inkml:trace contextRef="#ctx0" brushRef="#br0" timeOffset="175388">1993 9979 18610,'-22'-43'459,"1"0"1,0 3-1,8 9-285,11 23 935,4 1-1048,2 1 345,11-2-406,3 2-11,8-2-23,1 2-16,3-1-34,4 0-39,2-2-35,2-1-633,1-2 562,1 0-23,0-2-39,1 0-23,-1 0-5,-2-1 16,-2 0 79,-4 0 220,4-6 76,-15 5 74,0-3 61,-15 6 62,-4 2 11,-5-1 33,-2 1 46,-5 1 22,-1 0 0,-2 2 11,1 1 779,-1 1-812,1 2 389,1 0-418,1 1 124,-1 1-342,5 1-62,-2 0-44,7 1 5,0 3 0,2 1-11,3 5 0,1 3 28,5 4-16,1 2 10,1 4-11,2 3-11,1 2 11,0 2-3,-1 0 1,2 0-20,2 10-242,-3-9 0,0 0 213,0 5-10,-1 0-45,3 14 50,-8-5 39,-2-2 23,-10-12 17,-4-18 5,-3-5 73,-10-6-34,5-6 12,-6-6 590,2-17-568,5 4-22,-1-12-1,8 9-3408,2-3 3387,2 1-7,1-1-657,2 2 624,4 0-228,3 2 200,5 1-208,25-16-10,-10 14-101,20-10-671,-15 19 178,4 1-471,5 2-1008,2 1-3019,4 1-3326,-5 2 9016,-4 2 1,-19 5 0,-7 1 0</inkml:trace>
  <inkml:trace contextRef="#ctx0" brushRef="#br0" timeOffset="175565">3195 9442 22564,'50'-23'-1647,"1"1"0,-10 0 0,-3 7 1679,22 18 0,-37-2 1,-2 3-1</inkml:trace>
  <inkml:trace contextRef="#ctx0" brushRef="#br0" timeOffset="175724">3315 9813 21222,'-7'2'4441,"2"1"-3497,5-3 52,0 0-5949,29-39 3762,-1 23-263,-1-7 0,3 0 1633,27 9 1,-27 7-1,0 0 1</inkml:trace>
  <inkml:trace contextRef="#ctx0" brushRef="#br0" timeOffset="176593">4364 12183 23792,'-50'-36'56,"-1"0"1,2 4 0,4 11 75,4 26 931,-2 6-234,14 3-10,-2 3-182,3 3-88,2 2 1101,-6 14-734,11-8 87,-1 12-958,12 15-359,10-18-743,6 17 275,9-26 47,4-3-623,5-3-154,3-2 544,3-3 163,1-3 240,1-1 162,0-1 92,0-2 344,-2 0 139,-1-1-131,-2 0-101,2 3 572,-10-3-536,-1 3-51,-13-1-6,-6 0 165,-7 2 194,-5 1 93,-24 12-1294,2-5 1298,-17 8-152,19-14 1,0-1-445,-21 8 449,7-7 1,-1 0-2623,-8-1 2392,21-6 1,-1-2-69,2-2 1,2-3-323,-24-12-71,2-2 867,20-13-2960,22-17-1323,12 8 3853,11-19 1,-3 33-1,4 1 1</inkml:trace>
  <inkml:trace contextRef="#ctx0" brushRef="#br0" timeOffset="176829">4826 11816 29460,'-26'47'445,"-1"-1"0,1-2 0,9-3-366,18 3-460,1-9 1,2 2-764,1 22 857,2-6 0,-1 0-887,-2-21 1,-1 0 867,2 11 0,-1-1-721,3 18-3018,-2 0 1472,1 0 2564,-1-17 1,-1-2 0,-1-2 0,3 13-1</inkml:trace>
  <inkml:trace contextRef="#ctx0" brushRef="#br0" timeOffset="177312">4674 12541 26519,'-39'-34'-607,"0"0"1,3 3-1,11 8-230,22 18 1254,5 3 770,29-8-604,-6 5-1133,27-6 645,-13 5-371,-7 1 1,2 1 492,19-4-121,-17 3 0,0 0 56,17-2-1110,-1-1-2393,1 1 2529,-1-3 56,0 2-206,-4-2 646,-3 0 170,-6 0-1635,-6-1 2050,-8 1 200,-7 0 638,-10 0 272,-7-6-1020,-7 6 2145,-11-10-2647,2 10 1980,-17-9-2029,17 12 3446,-9-3-3804,17 9 106,1 1 646,5 11 214,4 0-194,2 11-148,2-3-127,0 3-52,1 2-10,0-1-131,0 3-134,0 0 134,-2 1 261,0 0-41,-1 15 162,-1-9-3,-2 10 55,-2-12-3377,-3-3 3477,-2-2 48,-4-3 118,-3-4 125,-2-4-237,-1-5 71,-1-4-384,0-4 152,-6-10-335,7-2-112,-3-11-183,10-2 3316,4-3-3067,4-17-219,4 8-2411,5-12 2820,6 14 144,3 0 41,5 3 66,4 1-104,3 3-128,4 4-1036,21-3-1138,-9 10 225,-16 6 0,1 1-7511,9 2 9511,-6 2 0,-16 2 0,-8 1 0</inkml:trace>
  <inkml:trace contextRef="#ctx0" brushRef="#br0" timeOffset="177661">5885 12496 26504,'-6'-17'-9831,"3"5"7984,18 19 0,-7-4 1,-3-1-1</inkml:trace>
  <inkml:trace contextRef="#ctx0" brushRef="#br0" timeOffset="178035">6483 12232 22475,'-19'-45'79,"0"0"0,2 4 0,1 8-225,3 18 138,-5 2 54,5 6 1063,-5 2-961,5 6 922,0 4-625,-7 12 1134,6 0-610,-4 10-51,10-3-285,2 2-140,4 2-171,2 1-201,6 1-530,3-2-2763,5 1 2238,3-2 87,3 0 111,3-2 105,1 0 130,4-2 109,2-1 103,2 0 186,2-2 77,13 6 77,-13-8 18,6 4-22,-20-10-34,-9-2 3246,-9 5-3222,-11-4 139,-11 4 52,-9-4-84,-7 0-35,-6-1-61,8-3 0,-1 0 77,-20 2-63,8-3 1,-1 0-1756,-8-2 1645,20-2 1,1 0-150,-10-2-440,-8-7-258,17 0-1088,-3-8-7848,23 3 9259,6 1 1,5 5-1,4 3 1</inkml:trace>
  <inkml:trace contextRef="#ctx0" brushRef="#br0" timeOffset="178602">6872 12696 27171,'5'-46'1,"-1"-1"1,0 4 0,3 5 19,10 4 101,1-1-1652,2-3 1583,1-2-5,0-3-10,1-3 0,-2-5 28,-3-3 0,-2-1-46,-6 20 0,0-1-13,0-7 0,-1-4 0,-2 5-29,-1-13-355,-4 22 0,-1 2 248,-5-3 547,-2 7-453,-7 1-65,4 11 8,-2 2 0,4 9-9,2 2 753,0 1-657,2 5 1068,-2 1-1052,1 7-11,-1 3 0,1 6 0,0 5 0,1 7-306,1 27 399,1-22 1,2 1-1107,0 1 1,2 0 1096,-1 1 0,1-1 71,5 17-21,1-1-26,1-3 12,2-3-146,-1-19 1,1-1-2669,9 14 2492,8 6-1675,-4-23 1700,2-5 179,0-6-138,-1-6 11,-1-5 100,0-4-7,0-7 32,1-4-502,-1-7 513,2-4-17,0-4 17,-1-3 846,-1-2-845,-2-1-12,-2 1 22,-4 2 12,-2 3 16,-5 3 28,-2 5 55,-3 3 2034,-2 2-2043,-1 7 2858,-1 0-2901,0 4 1472,-3 8-1486,1 5-62,-1 3-58,1 3 6,1 4 7,1-5-8,2 6-3386,0-7 3365,3 1-26,1 1-33,2 0-483,4 10-55,-3-7-427,4 6-990,-4-10-5002,0 0 7085,1-1 0,-5-8 0,1-1 0</inkml:trace>
  <inkml:trace contextRef="#ctx0" brushRef="#br0" timeOffset="178792">7705 11908 23791,'4'20'-710,"-7"-10"1,13 2 0</inkml:trace>
  <inkml:trace contextRef="#ctx0" brushRef="#br0" timeOffset="179060">8459 12080 24169,'-45'-20'103,"0"-1"1,6 1 0,3 8 829,-2 23-663,1 12-133,-7 7-34,9 6-64,10-4 38,3 4 0,1 2-112,1 5 38,3-5 0,4-1-30,10-7-495,23 27 28,-4-23-74,8-2 1,4-3-279,8-6-999,8-7 0,5-4-1024,-10-7 0,0-4 2839,13 0 1,-3-1-1,4-5 1,-22-1-1</inkml:trace>
  <inkml:trace contextRef="#ctx0" brushRef="#br0" timeOffset="179434">8845 12256 14409,'0'-5'9830,"0"2"-7902,0 3-1776,-49-43-38,33 37-88,-11-16 1,3 6 20,19 25-3,1-1 23,2 1-29,1 7-11,2 0-38,3 1 15,2-2-14,4-6 14,1 0-17,4-2 22,3-1 18,13-2 3,-4-2-275,8 0 300,-9-6 16,-1-2-4,-2-4 32,5-8-19,-9 2 23,4-17-14,-15 2-64,-2-2 56,-9-7-63,-1 17 0,-4-3-12,-1 12 11,-1 4 0,-2 4 302,-2 2-205,-10 9-35,4 2 53,-18 16-32,5 10-45,1 1-806,5 5 786,10-10-29,4 2-23,2-1-151,4 0 117,3 0-35,3 0-109,9 11 5,2-11-77,11 8-124,2-14-949,23 5 71,-5-9 702,4-8 1,-1-1 0,-12-5-1,19 0 1</inkml:trace>
  <inkml:trace contextRef="#ctx0" brushRef="#br0" timeOffset="179684">9765 11509 21957,'8'-41'508,"1"-1"0,0 3 0,-6 12 762,-7 23-1052,-5 3 381,-4 7-375,-6 5-17,-5 7-357,-5 7 312,-3 7-14,6-3 1,0 3-102,7-7 1,0 2-1337,-7 10 1,2 1 1316,8-7 0,2-1-14,0 2 0,1 2-923,-2 19 1,1 1 908,5-11 0,0 1-629,-1 15 1,1 1 622,5-15 1,1-1-186,0 0 1,2 3 108,3-4 0,2 3 0,0-2-50,3 7 0,2-1-4,0-6 0,2 0 0,2-2-200,5 2 0,3-3-197,3-1 1,2-1-41,2-1 1,3-3-2512,2-2 1,2-2 3083,8 2 0,-2-4 0,4 2 0,0-4 0</inkml:trace>
  <inkml:trace contextRef="#ctx0" brushRef="#br0" timeOffset="181915">10366 12269 30677,'-6'0'2090,"0"0"-2090,6 0 0,0 0 0,-60-7 0,45 5 0,-46-6 0,62 5 0,16-4 0,-2 3 0,15-4 0,-7 4 0,3 0 0,4 0 0,2 0 0,2 1 0,3-1 0,20-1 0,-14 1 0,16-3 0,-16 2 0,-20 2 0,-2 0 0</inkml:trace>
  <inkml:trace contextRef="#ctx0" brushRef="#br0" timeOffset="182583">11110 11901 30904,'0'-3'-322,"0"1"2507,0 2-2185,22-61 0,-9 39 0,0-12 0,1 2 0,-2 21 0,-4 3 0,1-1 0,-1 1 0,1-1 0,-2 0 0,0 1 0,-1 1 0,-1 0 0,-1 2 0,1 1 0,-2 0 0,0 1 0,1 0 0,0 0 0,1 1 0,-1 1 0,-1 1 0,-1 0 0,1 0 0,-1 0 0,-1 0 0,1 0 0,-3-2 0,1-1 0,-2 1 0,0-1-413,0 2-42,0 0-275,1 0 409,0 1-513,-1 2 1431,-1 2-67,-1 11-96,0 0-50,-2 8-418,0-2 307,-1 3-429,-1 4 104,-2 1-141,-1 3-9,0 1-1094,0 0 1312,1 1 7,0 12-72,3-12-45,1 20-57,5-25-85,4 5-88,0-13-76,5-4-201,1-2 85,1-3 197,1-1 143,1-4 233,1-1 161,2-3 293,1-2 183,4-3 328,2-2 14,3-5-14,5-3-287,1-5-735,3-1 0,-1-3 0,1-2 0,11-9 0,-12 7 0,7-5 0,-16 13 0,-4 2 0,-4 2 0,-2 2 0,-5 3 0,-1 3 0,-4 2 0,-1 1 0,-1 2 0,-1 4 0,1 0 0,0 6 0,0 1 0,-1 4 0,0 2 0,-1 4-1341,0 4 429,-3 4 1521,-2 4 31,-2 3-495,-2 2 0,0 3-3198,-1 12 2931,2-10 1,0 0-452,3 9-1152,3 3-1298,0 1-6808,2-5 9175,1-6 1,-1-22-1,1-10 1</inkml:trace>
  <inkml:trace contextRef="#ctx0" brushRef="#br0" timeOffset="186577">12661 12306 23630,'0'-3'756,"0"1"1040,0 2-1909,-19 33-63,1 2-154,-1 0 0,1 2-1161,-8 15-1023,2 1-7317,11-20 8927,2-4 1,6-14 0,2-7-1</inkml:trace>
  <inkml:trace contextRef="#ctx0" brushRef="#br0" timeOffset="186934">13199 12221 25724,'33'-35'-112,"-1"7"-5694,-7 26 5486,4 1-240,6-1-1523,23 0-2044,-9 0 4127,-12 0 0,-3 0 0,-6 0 0,-2 0 0</inkml:trace>
  <inkml:trace contextRef="#ctx0" brushRef="#br0" timeOffset="187153">14109 11840 21853,'0'-4'2907,"0"1"-319,0 3-2554,-27-2-12,17 14-5,-21 3-6,21 17-17,-2 3-10,-1 4-267,-2 2 174,5-8 0,-1 0-1281,-5 18 1177,7-17 1,0 0-539,0 11-610,3 1-8470,4 12 8607,1-21 1,1-1-1,0-26 1</inkml:trace>
  <inkml:trace contextRef="#ctx0" brushRef="#br0" timeOffset="187827">14396 11390 22494,'-8'-43'327,"0"0"0,0 4 0,4 8-98,6 19 1155,3 2-1070,8 1-197,-1 4-38,8 2 421,-1 7-422,3 5-16,5 7-6,2 6-266,5 6 244,1 5-190,1 3 167,2 7-1335,0 4 1327,-19-20 0,-1 1-17,1 0 0,-1 5-848,1 13 1,1 7 0,-3-2 819,-2 0 0,-1 2-29,0 3 0,0 5 0,-4-4-569,-7-2 0,-4-3 54,-4 4 1,-3 0-2510,-4 3 0,-3-2-1809,-3-3 0,-2-3 4766,-1-4 0,1-4 0,-3 4 0,8-20 0</inkml:trace>
  <inkml:trace contextRef="#ctx0" brushRef="#br0" timeOffset="200894">11136 14192 23511,'0'-5'1894,"0"2"721,0 3-2593,-13-52 6,10 41-5,-9-34-1,12 55 12,-1 8 5,0 4-5,-2 4-12,-2 3-5,-2 2-17,-1 2-6,-2 1 6,-1 1-39,0-1-51,1 0-427,2-1 277,3-3-113,3-2-162,1-3-275,3-1-387,2-4-1069,1-3-2862,2-2-4190,-1-4 9298,-2-3 0,-1-5 0,-2-1 0</inkml:trace>
  <inkml:trace contextRef="#ctx0" brushRef="#br0" timeOffset="201236">11284 13710 24149,'-26'43'35,"-1"0"1,2-3 0,11-8 3,20-20 365,5-2-364,1-2 114,3-2-120,1-2-12,1-2 18,1-1-12,1-1 5,0-1 122,9-8-88,-6 0 469,14-22-357,-21 13 28,3-13 6,-15 14 0,-2 1-23,-4 0-22,-2 2-22,-4 0-17,-3 2-28,-2 2-29,-1 2-16,0 2-11,-1 2-6,1 2-22,1 1-11,1 1-17,2 1-23,3 2-50,0 2-62,4 4-923,1 8-1239,4-1 2308,5 7 0,-2-13 0,1-1 0</inkml:trace>
  <inkml:trace contextRef="#ctx0" brushRef="#br0" timeOffset="203741">11768 14209 16633,'1'-8'5848,"-1"2"-4907,0 6 1053,17-77-1697,-12 56-99,5-23 1,-1 9-103,-7 32 55,3 7-73,-1 4 1,1 7-3393,0 5 3381,-1 4-193,-1 5 171,-2 4-17,0 4-6,-5 3 0,-1-9 1,-2 3-40,-4 4 1,-2 0-274,2 0 1,-2 1 224,-6 13 1,-1-2-331,8-20 0,0 0 311,-4 10 0,-1-2-179,-7 14-101,0-2-163,-1-5-291,2-5-509,0-8 1884,-7 1 1,16-18 0,-5-1-1</inkml:trace>
  <inkml:trace contextRef="#ctx0" brushRef="#br0" timeOffset="203998">11919 13690 20643,'3'-3'3624,"0"0"-341,-3 3-3205,20-19-5,-15 14 39,15-15-67,-20 20 39,0 0-90,-1 3-22,0 1-146,-5 5-128,2-2-482,-4 5-1832,3-2-7215,1 0 9802,2-1 0,1-4 0,1-2 0</inkml:trace>
  <inkml:trace contextRef="#ctx0" brushRef="#br0" timeOffset="205692">12513 14154 19384,'2'-57'1387,"-1"0"0,1 5 0,-4 10-961,-6 28-68,-1 1-67,-2 4-61,0 3-68,-1 3-11,-1 1-22,-2 3-5,-2 3 5,-1 3-23,-3 5 12,-1 3-23,-2 2-1039,-1 2 1022,-1 3-5,1 1-23,0 3 6,2 0-33,3 1-7,4 0-4,3-1-1,5-1-6,4-1 1,2-4-6,6-2-11,2-4 28,8-3 768,2-3-751,5-4-31,3-3 41,2-4 12,2-4 112,13-15-67,-10 1 28,10-10 17,-13 5-660,-2-2 671,-1 0 5,-3 1 12,0 0-23,-5 2 97,3-3-114,-8 9-22,1-1 28,-8 13-78,-3 3-6,0 2-34,-1 2 674,0 3-672,-1 3-24,0 13 0,1 0 0,-1 10 0,0-3 0,0 17-7,0-8-302,0 15-49,0-12-286,1 2-734,3 1-3809,3 2-4644,3-4 9321,0-6 1,-4-16 0,-3-8-1</inkml:trace>
  <inkml:trace contextRef="#ctx0" brushRef="#br0" timeOffset="209620">11822 14161 10024,'-5'-6'7572,"0"1"-4222,5 5-1412,0 0-986,-14-40-588,10 27-3162,-10-32 3050,14 39-17,0 1-22,0 3 331,0 1-449,0 13-28,1 3-39,1 7 22,1 0-22,1-5 6,0 3 0,1 1-29,-1 1 18,1 1 27,0 11-16,-1-7-2280,0 9 2262,-1-10-62,-2 2 63,-1 2 16,-2 14-10,-2-9-1,-3 10 12,-2-14-1,-3 0 18,-7 13-18,3-11-231,-6 9 243,7-17 17,0-2 2147,-8 6-2103,-2-1-50,-1-2 3169,1-4-3174,6-8-7,-1-1-10,-1 0-6,-2-1-3066,1 0 3049,-2-1 420,-18 8-342,7-7 1,-4 0-51,19-7-5,14-5 10,2-2-16,0 1 3398,-1-3-3415,1 1 12,-2-1-29,0 1 40,0 1 22,1 1-45,2 0-6,1 0-49,1 1 49,8 0-10,-2 0 16,5 0-17,-4 0 12,2 0 5,0-1 23,1-2-34,3 1 5,1-2-10,2 0-7,1-2 12,0 0 6,2 0-494,8-6 488,-6 1 0,7-3-5,-9 4 22,1-2-12,-2 0-5,0 0 11,-3-2-5,0 0 0,-2-2 5,-1 0 6,-1-2 22,-1 0-28,-1-3-3249,-1-1 3204,2-15 46,-2 8 91,1-11-97,-3 13-17,0-2 11,2-11 5,-2 9 18,3-7-18,-4 12 12,1 2-6,-1 0 1,0 3-1,-1 0-6,-1 1-16,-1-8 17,0 8-6,0-7 0,-1 10 11,0 0-5,0 2 3283,0 0-3278,0 1 316,0 2-333,0 0 18,0 2-12,0 1 5,0 0 1,0 2 5,-1-2 0,1 3 12,-1-1-18,1 2-5,0 1 11,-1 0-33,1 1 33,0 1-22,0 0 0,0 0 16,0 1 7,1-1 27,2-2-39,-1 1 5,3 0 1,-3 2-6,0 0-34,-2 1 40,2 0 16,0 3-22,0 3 12,1 4-7,-1 2 18,1 3-18,-2 2-10,0 4 5,0 1-34,-1 2 28,0 15 1,0-10 10,0 12-21,-1 15 10,-1-18-1150,0 21 1162,-2-25-6,-1-2 0,-2 0 5,-2 0-420,-1 0 415,-3-1-5,-1 0-6,-7 10-1,4-12-521,-4 7 426,8-15-268,1-1-1198,2-1 1781,-2 2 1,7-10 0,0 0 0</inkml:trace>
  <inkml:trace contextRef="#ctx0" brushRef="#br0" timeOffset="215112">13455 13265 10293,'-43'-36'475,"0"-1"0,0 1 0,-8-4 0,-1-1 0,5 7-251,8 8 0,2 4-34,-16-10 1,-2 2-20,12 9 0,1 2-12,-2 0 1,-3 0-336,1 3 1,-4 0 0,2 2 275,-9-3 1,0 2-47,6 2 0,-2 0 0,2 3 207,-7 0 1,1 2-206,-2 2 0,0 0-3,-1 3 0,-1 0-11,1 0 0,-3 3 3,4 2 0,-3 3 0,2 0-25,12-1 1,3 1-1,-2 1-1,-14 2 0,-3 2 0,5 1-52,14-1 0,4 0 1,-1 1 48,-1 1 1,0 0 0,0 1 0,1 0 0,-1 2 0,1 0 9,-1 1 0,0 0 0,0 2-126,1 0 1,-1 1-1,0 0 131,0 1 1,1 1 0,-1 0 5,0 1 1,0 0-1,1 1-11,0 1 0,0 0 1,0 1-5,1 0 0,0 1 1,0 0-7,2 1 1,0 1 0,0 0-8,2 1 1,-1 0-1,2 1 0,1 0 1,0 1-1,1 0-2,1 1 1,1 0 0,1 1-3,1 0 1,1 1 0,0 0 26,3 0 0,1 1 1,0 2-41,-5 12 1,1 5-1,3-3 2,7-11 1,3-1 0,-1 2 61,-2 11 0,0 1 0,5-2-62,3 5 0,5-3 3,1 0 1,4 3-2,5-7 0,3 4 1,2-4 17,3 8 0,3-2-3,0-7 0,3 1 0,2-5 0,8 3 1,3-5 7,1 1 1,6-1-4,2-5 1,5 0 0,-1-1 239,-8-9 1,0-1-1,2 0-245,11 6 0,3 1 1,3-3 2,-9-9 0,2-3 0,0-1 0,-1-1 2,4 2 1,-1-2 0,3 0-123,-2-3 0,3 1 0,0-1 0,-2-2 117,2-1 0,-2-3 1,1 0-129,1-2 0,1-1 0,0 0 128,2-1 0,0 0 0,0-2-74,1-1 1,1 0-1,0-2 80,-1 0 0,1 0 0,3-3 12,-12 0 0,4-1 0,1-2 0,-1 1 0,-3-1-3,1 0 1,-3 0 0,1 0 0,1-2-36,1 0 1,1-1 0,2 0 0,-2-1 0,-4 1 52,13-6 1,-4 0 0,0-1 9,0 0 0,0-2 0,-1-1 2,-1 0 0,0-1 0,0-1-89,-3 0 1,0 0-1,2-3 110,-3-1 0,3-2 0,0-2 0,-4 2-29,2-1 1,-3 0-1,3-4-12,-8 3 0,4-3 0,0-3 0,-2 1 0,-5 3-16,0-4 1,-6 2-1,1-2-5,-2 4 1,0-2-1,-2-2 1,-4-3 10,-4-8 1,-4-5 0,-4 1-1,-2 3-19,-2 4 1,-2 3 0,-2-3-4,-2-5 0,0-4 0,-4 0 0,-4 6-4,-13-11 0,-7 6-6,-5-2 1,-5 0 87,8 19 1,-2 0-1,-5 0-116,-4 1 1,-4 0-1,-4 0 1,-2 1-67,-7 0 1,-3 1 0,-2 2-1,0 0-16,10 6 1,0 0 0,-1 0 0,-1 2 0,0 1-70,-3 2 0,-2 1 0,-1 1 0,1 1 1,2 3-539,-4 0 0,1 3 0,1 1 0,1 1-1567,0 0 1,1 1-1,0 0 1,1 1 2289,-13-1 0,0 0 0,7 2 0,5 0 0,6 2 0,-12-2 0</inkml:trace>
  <inkml:trace contextRef="#ctx0" brushRef="#br0" timeOffset="231930">2897 1794 24575,'-19'0'0,"-1"0"0,2-1 0,-6 2 0,-4 2 0,-2 4 0,3 2 0,2-1 0,0 1 0,-3 1 0,-4 4 0,-3 0 0,2 0 0,1-1 0,-1 1 0,4-1 0,-1-3 0,2-2 0,-1-1 0,-3 0 0,2 1 0,3-2 0,3 0 0,7-2 0,5-1 0,4 0 0,4 0 0,2 3 0,2 5 0,-1 12 0,1 12 0,4-5 0,0 4-508,2 2 1,0 1 507,1 6 0,2 2-1110,1 6 0,0 2 1110,-1 3 0,0 2-925,-2-13 1,0 2-1,1 1 925,-1 2 0,0 1 0,1 0 0,-1 1 0,-1 1 0,1-1 0,0 0 0,0 1 0,-1-1 0,1 0 0,-1 0 0,1-1 0,-1-2 0,1-1 0,-1 0-665,1-1 1,-1 0 0,0-1 664,0-2 0,0-1 0,0 0 0,1 0 0,0 0 0,0-1 0,-1 1 0,0-1 0,1 0 0,3 20 0,0-1-413,0 0 0,1 0 413,-2-5 0,0 0 0,0-2 0,1-2 0,-2-6 0,-1-3 622,0-3 1,0-2-623,-1-2 0,1 0 0,-1 0 0,1-1 0,0 5 0,1 0 921,-1 2 1,1 0-922,0 0 0,0 0 0,-1 1 0,0 0 0,0-4 0,-1 0 0,0-3 0,-1-1 0,0 0 0,0-1 0,-1-1 0,0 0 0,-1 0 0,-1 1 0,1 29 2208,-3-8-2208,0-10-4178,0-6 4178,0-9 253,0-6-253,0-4 556,0-6-556,0-2 117,1-2-117,1-1 6784,-1-1-6784,2 0 0,0-2 0,0 2 0,1 1 0,1 4 0,2 4 0,5 3 0,15 20 0,-3-13 0,15 19 0,-4-14 0,9 7-295,-18-16 1,1 0 294,3 1 0,0 2-566,4 3 0,1 2 566,4 3 0,2 1-929,2 5 1,2 1 928,-12-12 0,1 0 0,1 1 0,4 2 0,1 0 0,-4-3 0,-2-1 0,-3-3 0,-2-4 0,1 0 0</inkml:trace>
  <inkml:trace contextRef="#ctx0" brushRef="#br0" timeOffset="234115">1668 9058 24575,'-5'3'0,"-7"0"0,-10-3 0,-8 0 0,-4 0 0,-4 0 0,-2 0 0,2 0 0,-5 0 0,9 0 0,3 0 0,-1 0 0,3 0 0,-6 0 0,2 0 0,1 0 0,5 0 0,-1 0 0,-1 0 0,2 0 0,-3 3 0,2 5 0,-2 5 0,0 7 0,3 0 0,0 3 0,3 0 0,-1 5 0,0 7 0,5 6 0,1 8 0,5 9-834,7-22 1,0 1 833,2 4 0,1 3 0,1 3 0,0 4 0,1-2 0,0 13 0,1 2-775,0-8 1,1 4 0,0-4 774,0-12 0,0-2 0,0 0 0,-1 1 0,1 0 0,0 2 0,0 8 0,0 1 0,0-2 0,0 7 0,0-1 0,1-8 0,-1 2 0,1-4 0,1 3 0,1-2-2732,1 7 1,0 0 2731,1-5 0,0-2 0,1-2 0,0-1-317,1-3 1,1-1 316,-1-3 0,1 0 0,0 2 0,1 0 0,0 1 0,0 0 0,0 0 0,1 0 0,0-1 0,0 0 0,-1-4 0,1-1 0,0 2 0,0 0 0,-1-4 0,0 0 0,-1-2 0,1 0 0,8 28 0,-3-10 0,1 6 0,-1 3 0,-6-26 0,-1-1 0,5 27 788,0-3-788,-2-1 0,0-3 0,-1 2 0,1-3 0,-3-3 0,-2-7 1575,-1-3-1575,-2-6 6319,0-5-6319,0-3 1162,-2 0-1162,0-9 242,0 1-242,3-6 0,0-2 0,4 4 0,2 0 0,5 5 0,3 4 0,6 3 0,4 4 0,1 1 0,3 3 0,2 1 0,5 4 0,1 0 0,0-2 0,1 3 0,3-1 0,-17-16 0,3 2 0,20 15 0,4 0-778,-12-10 1,1-1 777,-3-2 0,2 2 0,-1-5 0,4-1 0,1-4 0,-1-7 0,2-1 0,-6-1 0,-7 0 0,-3-3 0,10-2 0,-1 0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17T15:41:17.030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6673 1961 22020,'-20'-50'809,"0"-1"0,-8-3 0,0 10-1320,1 23 823,-16-6 81,19 23 361,-1 2-38,-2 7-4687,-14 13 5311,7 1 406,-12 12 1363,12-5-1457,2 4-203,1 1-442,3 2-683,-5 14-324,12-10 0,-3 7 0,15-15-123,2-3-674,4-2-100,3-2 90,11 6-412,0-9-132,20 6 573,-5-15 591,13-2 2967,-5-6-2116,4-5 370,2-2 130,19-13-647,-16 1-517,11-9 0,-22 4 0,-4-1 0,-5-1 0,-4-2 0,-6-1 0,-3 0 0,-4-16 0,-3 12 0,-2-11 0,-2 16 0,-2 2 0,-3 4-1202,0 4-89,0 3-38,-1 2 198,0 3 246,0 3 404,1 2 648,1 2 507,0 2 936,-1 2 1038,1 3-1428,-2 6-1220,-1 4 0,0 3 0,-5 18 0,3-5 0,-3 13 0,5-12 0,1 2 0,2 11 0,3-11 0,4 8 0,4-16 0,16 6-1541,0-9 324,11 3 406,-1-14 849,1-7 1,2-2 520,11-2-156,-10-3 0,-1-1 856,0-9-391,-1-4-868,-3-2 0,-3-2 0,-2-1 0,-4-2 0,-3-1 0,-3-1 0,-5-1 0,-4-1 0,-3 0 0,-2-2 0,-4-1 0,-1 0 0,-2 0 0,-3 1-986,0 2-431,0 2 224,0 4 289,2 2 124,2 4 313,1 2 284,2 2 328,2 2 628,3 0 730,3 0 681,5 2-859,3 0-1325,3 2 0,3 0 0,2 1 0,13 2 0,-6 1 0,9 4 0,-13 1 0,0 4 0,-2 3 0,-3 3 0,-1 3 0,-1 4 0,-2 3-1771,-2 4-30,-2 4 422,-1 1 395,-3 1 338,2 27 466,-4-23 303,2 18 240,-4-32 211,0-2-105,2-2-320,2-3-378,1-2-113,3-4 244,12 1 545,-2-5 313,11-2 307,-5-5 400,22-9 508,-8 0-1939,16-9-36,-16 1 0,-1-3 0,-2-1 0,9-12 0,-15 6 0,4-8 0,-18 7 0,-4 1 0,-4-3 0,-4 1 0,-4 0 0,-3 2 0,-10-8 0,2 9 0,-9-5-699,3 11-1082,-2 2 425,2 1 250,2 3 310,1 0 74,1 1 523,4 4-2,1-4 578,6 8 1381,5-3 243,3 3 453,6 0-2184,5-1-270,5 0 0,5 0 0,3 0 0,2 2 0,18 2 0,1 7 0,-1 3 0,-7 7 0,-17 1 0,-3 4 0,-2 2 0,-4 1 0,-1 3-205,-4 1-1582,-4 2 84,-1 1 459,-4 2 623,-2 0 317,-3 0 343,-1-1 291,-1-1 212,-2-1 291,0-1-49,-3 0-123,1-1-470,1-1-577,1-1-1181,3-1-4016,6-1 5392,7 0 0,-5-12 0,2-1 0</inkml:trace>
  <inkml:trace contextRef="#ctx0" brushRef="#br0" timeOffset="239">9026 1802 32767,'59'-13'0,"-1"1"0,-3 0 0,-5 4 0,1 6 0,2 1 0,3 1 0,1 3-4526,-19 1 0,0 0 4433,11 2 0,-2 2 0,-35-6 0</inkml:trace>
  <inkml:trace contextRef="#ctx0" brushRef="#br0" timeOffset="396">9171 2098 32767,'-49'11'0,"0"-1"0,5 0 0,10-3 0,21-6 0,8 0 0,6-1 0,7-2 0,7-1 0,10-3 0,8-2 0,8-1 0,7 0 0,5 0 0,5-1 0,3 1 0,-28 4 0,0 1-3720,27-4 3670,-6 0 0,-26 5 0,-12 0 0</inkml:trace>
  <inkml:trace contextRef="#ctx0" brushRef="#br0" timeOffset="991">11550 1383 32767,'-7'-9'-3288,"1"3"1598,6 6 6668,0 0-4978,-69-56-234,38 38 77,-11-13 0,-1 4-74,13 21-1107,1 3 2677,0 2-561,0 2-778,0 3-692,-3 2 1384,-20 9-692,9-1 0,-17 4 0,16-2 0,-2-1 0,15-4 0,0 0 0,-15 7 0,-10 4 0,23-7 0,3-1 0,3-1 0,4-1 0,0-1 0,10-4 0,2-2 0,9-3 0,2-2 0,2 6 0,0-1 0,2 12-613,-1-1-455,-1 9 135,0 0-29,-2 4 652,1 7-2687,-4 5 3582,-2 8-55,-4 6-21,-4 6-298,5-28 1,1 1-649,-2-1 1,0 2 602,0 0 1,1 0-221,0-1 1,1 0 206,1 0 0,1 0-74,1-1 0,2-1-2043,3 29 1850,9-4-215,8-5 938,10-5-1236,6-6 154,6-6 122,4-6 63,4-8 158,1-6 72,4-8-42,3-6-4227,-16-7 1,-1-3 4240,14-1 0,0-5 0,-38 10 1</inkml:trace>
  <inkml:trace contextRef="#ctx0" brushRef="#br0" timeOffset="1390">12173 1656 32767,'5'-45'0,"1"0"0,-1 4 0,-3 8 0,-4 18 0,-2 2 0,1 7 0,-1 1 0,2 9 0,0 5-373,0 7 243,-2 7 121,0 5 349,-2 6-168,-1 6-172,-3 4 0,-2 7 0,-3 6-35,0-11 1,-1 2-9,4-10 1,-1 0-1211,-5 14 1,0-1-8,6-14 0,0-1 1308,-2 6 0,2-3 0,-1 4 0,1-3 0</inkml:trace>
  <inkml:trace contextRef="#ctx0" brushRef="#br0" timeOffset="1595">12554 2162 32767,'-15'10'0,"0"39"0,11-3-3616,1-9 0,-1 0 3387,-4 10 1,4-22 0,0-1 0</inkml:trace>
  <inkml:trace contextRef="#ctx0" brushRef="#br0" timeOffset="2139">13379 1802 26344,'-2'-2'277,"-1"0"2904,3 2-1336,-13-28-2961,10 19 423,-10-21 99,13 25 672,0 0-152,0-2 209,1-3-169,0-3-760,2-3 1483,1-5-19,1-5 98,1-3-511,2-3 49,0-2 15,3 0-112,2 5 0,2 1 258,5-5-1533,12-14 1306,-11 30-83,-1 5-587,1 2 709,-1 2-56,-1 4-242,2 2-215,0 2 96,1 5-187,1 3-15,0 6-233,0 4-2123,-1 6 1868,-2 6-3,-2 5 411,-6 6 69,-6 2 1,-4 5 145,-8-6 0,-2 2-246,1 8 0,-5 0 549,-16 4 1,-8-4-670,-2-6 0,-3-1 1160,0 0 0,0-1 88,-3-2 1,1-3 468,14-14 0,1-2-384,1-1 1,2-2 444,-20 12 186,11-10-68,3-8-1325,15-11 0,3-7 0,11-9 0,7-7 0,3-5 0,7-3 0,6-2 0,3 0 0,5 2 0,2 1 0,3 4 0,1 3 0,2 4 0,0 4 0,2 5 0,-1 3 0,3 4 0,1 4 0,1 3 0,-1 4 0,1 3 0,-1 2-2862,0 2 2665,3 4 0,-21-10 0,-1-1 0</inkml:trace>
  <inkml:trace contextRef="#ctx0" brushRef="#br0" timeOffset="2338">14531 2145 32767,'-34'29'0,"7"1"0,27 2 0,2 2 0,2 2-219,4 2-2582,2 1-7030,3-1 0,-2-4 8991,0-6 0,-6-14 0,-1-6 0</inkml:trace>
  <inkml:trace contextRef="#ctx0" brushRef="#br0" timeOffset="2855">15294 1648 28427,'-2'-55'-271,"0"0"0,0 4 0,4 6-30,14 6 646,3 1-1511,8 1 1505,4 3-361,8 4 76,3 4-225,4 6 399,0 6-176,-13 9 1,0 2-223,16 5-122,11 7-127,-25 8 131,-3 4-129,-3 4-104,-3 4 99,-3 3 6,-3 1 41,-3 1 33,-3 1 20,-5-2 115,-5 0 84,-2-3 493,-16 12-64,0-12 103,-13 7 176,4-15 154,-2-3 88,0-4 46,1-4 457,1-3 215,-6-4-603,9-2 421,-6-7-596,13-3-767,2-5 0,2-3 0,3-2-28,3-1-897,2-1 276,3 1 91,2 2 193,4 2 642,2 2 586,2 5 486,1 2-1313,1 3-36,2 1 0,1 3 0,1 3 0,1 2 0,0 6 0,11 10 0,-7-2 0,7 10 0,-10-5 0,1 3 0,-2 2-618,1 2-367,-1 2-217,-1 1 550,-2 0-38,-2 1-130,-6-1 147,-4-2-108,-6 0-643,-7-1-4804,-7 0 6662,-12 3 1,13-17 0,-3-1 0</inkml:trace>
  <inkml:trace contextRef="#ctx0" brushRef="#br0" timeOffset="3098">16657 2050 32767,'0'3'-927,"0"0"1699,0-3-617,-29 65-155,14-36 0,-5 12 0,1 0 0,2-11 0,1 3-22,2 1 44,1 2-308,3 2-2630,1 2-6740,3-2 9095,2-7 0,2-15 0,1-6 1</inkml:trace>
  <inkml:trace contextRef="#ctx0" brushRef="#br0" timeOffset="3655">17311 1341 32767,'19'-47'-96,"0"-1"0,-1 5 0,-4 7-356,-7 12 140,-1 5 1364,-2 3-1052,-2 3 0,-1 4 0,-1 3-611,-1 4-189,-2 5 973,-9 17-52,-2 2-10,-7 14 88,-9 18 438,7-9-552,8-13 0,0 0-85,-5 17 0,2 2 0,2 0 0,4 1 0,8-15 0,2 0-237,6 17-61,0-19 0,2-2-1066,15 7 656,5-6 217,5-5 21,17-5 852,2-14 438,-1-8 310,-6-15 404,-4-19-1534,-8 1 0,-6 3 0,-1-1 0,3-8 0,6-10 0,-14 16 0,-3 4 0,-4 4 0,2-4 0,-8 14 0,1-2 0,-7 14 0,0 4 0,-4 11 0,0 4 0,-5 12 0,-1 0 0,-2 5 0,0 3 0,3-5 0,0 0 0,-5 20-902,4-4 1,1 1 648,-1 13 86,4-22 0,1 0-605,1 19-47,0 1-929,3 2 844,2-31 1,1 1-4013,4 10 1,2-1 3576,3 13 1,4-3 0,-11-39 0</inkml:trace>
  <inkml:trace contextRef="#ctx0" brushRef="#br0" timeOffset="3845">18353 2080 32767,'-2'-5'0,"-1"2"-113,3 3 226,-40 58-1412,24-24 1113,-9 7 0,0 3-571,8 3-1098,-1 5-7976,2-5 9180,3-5 1,6-21-1,3-8 1</inkml:trace>
  <inkml:trace contextRef="#ctx0" brushRef="#br0" timeOffset="4521">19899 1387 27281,'1'-6'-334,"0"2"2882,-1 4-2967,-17-36-353,-4 26 268,-11-26-690,1 35 904,3 1-705,-3 0 497,-4 0 332,-4 0-134,-2 2 322,-1 0-9,0 1-14,2 0 12,-9 4-22,16-2 11,-4 4 214,11 8-203,10-5-11,-3 8 168,12-6-140,-1 1-6,2 2 40,-3 13-28,2-7 11,-1 9 428,4-8-361,-1 11-56,2-7-3262,0 18 3262,2-20-680,1 6 664,0-13 66,0-3-11,0-1-6,2-3-7,0-2 3046,1-2-3071,-1-1 1031,1-2-961,1-1 163,2-2 113,0-1 471,2 0 25,2-4 220,2 0 60,0-5-174,2-2-661,1-3-344,1 0 0,0-3 0,1 1 0,-1-1 0,1 2 0,-2 2 0,-1 2 0,0 2 0,-1 2 0,0 2 0,0 2 0,2 2 0,10 4 0,5 8 0,0 2 0,0 7 0,-11-1 0,-1 4 0,-1 1-178,-2 3-4155,-2 2 3348,-1 0 160,-2 1-151,0-1 346,-3 0 243,-3-2 219,-1-3 216,-7-1 523,-5-2 389,-8-1 555,-9-3 423,-6-1-264,-6-2 102,-4-3-1776,-4-2 0,1-2 0,13-6 0,0 0 0,-14-1 0,-8-5 0,27-3-255,6-8 0,11 8 0,3-2 1</inkml:trace>
  <inkml:trace contextRef="#ctx0" brushRef="#br0" timeOffset="4956">20356 1088 32767,'-6'-4'0,"1"1"0,5 3 0,0 0 0,38-61 0,-12 42 0,3-15 0,3 3 0,8 24 0,2 2 0,0 2 0,0 2 0,13-1 0,-12 1 0,-1 1 0,3 2 0,0 1 0,-3 4 0,-2 1 0,-4 2 0,-3 1 0,-3 3 0,-3 1 0,-3 1-927,-5 3-395,-1 1 236,-1 11 28,-6-6 304,-1 10-4,-6-9 156,-2 4 120,-2 1 236,-4 22 69,0-10 85,-5 17 688,1-12-282,-1 3 61,1 5-70,-1 3-178,5-27 0,0 0-36,0 2 1,1 2-52,1 17 0,0 1-22,1-11 0,1-1-814,1 15 0,2-2 688,2-15 1,0-2-47,2 1 0,1-1-21,0 1 0,0-1-12,-1-1 0,1-1-244,-2 0 0,-2-1 279,0-3 1,-2 0-107,-8 29 80,-10-7 17,-18-5-944,10-26 1,-3-2 172,-7 0 1,-3-2-3327,0-2 0,0-1 4381,-1-2 1,3-2 0,-5 1 0,15-6-1</inkml:trace>
  <inkml:trace contextRef="#ctx0" brushRef="#br0" timeOffset="8647">4186 4964 26777,'3'-37'140,"7"-1"-123,25 1-3296,5-5 3279,-17 19 0,0 0 0,2-2 0,0-1 0,2-1 0,0-1-265,0 0 1,2-4 262,-3 0 0,2-3 1,-2 1 3,4-6 1,-1-1-510,-3 4 1,-1-2 0,-2 2 503,-1-4 0,-3 0-5,-1 0 0,-2-1 2,-2 0 0,-2 1-466,-3 1 0,-1 0 472,-3 2 0,-1 1 222,-2 2 0,-1 2-211,-6-26 6,-5 11-11,-7 11-6,-5 11-11,-1 11 623,-5 8-612,-1 12 6,-3 7 139,-2 10 9,0 6 1758,2 6-1454,4 5-52,3 6 150,6 6 234,4 5-350,5 5-309,7-28 0,0 0-32,1 1 1,1 1-180,0 2 0,1 0 14,-1 1 0,1 1 18,0 1 0,0 1-75,1 0 1,-1 0 21,1 1 0,0 0-361,0 0 0,1-1 411,0 0 1,1-1 16,1-2 1,0 1-5,1-4 1,3 1-33,7 8 1,4-1-67,-4-14 1,2 0-12,7 5 1,2-3-164,17-1 13,4-8-775,0-9 812,2-7 686,-2-8-519,-13-6 0,0-5 25,17-11-206,-18 5 0,-2-2 266,12-16-18,-1-4-14,-1-2 9,-2-4 898,-3 0-867,-3-2 17,-4 1 634,-4 3-635,-4 1-10,-4 4 141,-4 3-119,-4-8 0,-4 15 99,-6-9 100,-3 22 1992,-4 0-2155,1 10 514,0 1-457,-1 3 812,2 0-757,0 3 21,1-1-105,0 3 229,-1 2 153,1 5-112,-2 4-101,-1 4-78,-1 4-28,-1 5-97,1 2-22,-1 1-180,1 1-61,2-2-406,2-3 516,2 0-1,4-3-61,4-2-170,6-2 38,4-3 10,5-2 88,33-3 45,-16-5-507,26-5 586,-22-5 82,1-7 143,3-2 28,2-5-1900,3-2 1886,0-4-96,-14 4 0,0-1-5,-10 4 1,0-1-20,8-7 1,-2-2 19,6-14-53,-13 8 0,-1-2-27,-7 8 1,-1-1-20,5-10 1,-2 0-1,-6 9 0,-2 1-90,1-1 1,-2 0-197,0-1 1,0-1 187,-1 1 1,-1 0-110,6-30-1067,-2 2 1118,-4 5 16,-2 8-4,-4 6 177,0 9 358,-4 8-303,-2 3-38,-1 10 2005,-2 3-1998,0 7 851,0 6-375,-1 3-78,-3 8-46,0 6-6,-2 6-38,0 6-26,0 6-924,1 7 504,1 5-109,1 5 54,1 3-52,1 1-5,0 1 116,6-31 0,0 0 2,0 1 1,0 0 2,1 0 0,1 0 4,1 2 1,1-1-17,1 0 1,1 0-598,3 0 0,1-1 538,2 0 0,1-1-1180,3-2 0,1 0 1005,2-2 1,2-1-114,0-1 0,4-2-1588,11 4 0,1-2-4469,19 7 6413,-14-14 0,-4-5 0,-8-5 0,-3-5 0</inkml:trace>
  <inkml:trace contextRef="#ctx0" brushRef="#br0" timeOffset="8832">5911 4355 22971,'31'-22'-611,"1"0"1,-1 1 0,0 6-2057,17 14-6641,-4 1 9308,-3-1 0,-20 0 0,-8 1 0</inkml:trace>
  <inkml:trace contextRef="#ctx0" brushRef="#br0" timeOffset="9246">7313 4446 22799,'3'-45'388,"-1"0"1,0 4-1,-1 5 1010,-1 8-1213,-3 1-28,-2 2-34,-4 2-33,-1 4 407,-4 3-452,-2 4 216,-4 5-205,-18 5-28,5 5-2697,-12 5 2686,12 4-973,4 3 961,4 4-171,4 1 160,5 4 17,4 3 46,3 1 3,1 4-16,3 1-4,2 3 1,1 0 2522,2 17-2538,3-13-5,3 9-48,12-9-27,-1-13 12,9 3-3,-3-12-1,1-4 1344,14 2-1328,-10-5 269,8 1-294,-11-5 56,-13-3 0,1-1 341,-17-2-352,-4 0-6,-8 0 6,-5-1 22,-6 0-39,-20-1-11,8-1-31,6-2 0,-3-1-563,-2-5 0,1-1-577,-14-3-1987,-2-6 3197,48 13 0,3 3 0,2 1 0</inkml:trace>
  <inkml:trace contextRef="#ctx0" brushRef="#br0" timeOffset="9654">8150 4375 26888,'-44'-7'107,"-1"-1"1,3 0 0,9 8-162,15 22 30,2 3 20,1 15-10,6 4 21,5-1 39,10-5-41,7-15-4263,6-4 4241,4-2 876,5-4-843,3-2-10,2-4-760,1-3 771,0-3 11,1-5-125,-2-1 141,0-8-16,-4-1 6,-1-4 0,-4-2 5,-2-2-17,-4-4 0,-3-3 2471,-3-3-2493,-4-2 22,-2 1-10,-4-1-1,-1 2-57,-4 4 46,-2 3 11,-4 4 1106,-7 2-1162,3 8 81,-8 4-170,9 10 447,0 6-632,8 5-126,1 2-305,4 3-326,3 1-671,4 2-1692,4 1-5473,1-2 8064,0-2 0,-5-9 0,-4-4 0</inkml:trace>
  <inkml:trace contextRef="#ctx0" brushRef="#br0" timeOffset="10247">8957 4470 22884,'-2'-5'2279,"1"2"-525,1 3-1749,-13 7 12,9 4-11,-11 9-1,13 2 23,0 1-28,-2 9 0,3-8-5,-2 8 5,1-11 0,-4 6-11,2-8 22,-3 2 22,2-11 197,-2-5-146,2-7-17,-1-5-11,5-8 6,1-3-12,2-6 6,3-2 6,3-5-23,4-4 34,9-22-573,-2 13 540,7-14 4,-6 22-4,1 4-7,0 4-10,0 6-7,0 4-4,-1 5 4,-1 5-10,0 3-6,1 3 0,2 3 6,1 4-1,15 11-10,5 11 5,0 3-406,-1 5 406,-14-6-33,7 13 33,-10-9 0,5 19-17,-19-24 6,-1 5 5,-9-13-2750,-6-2 2756,-11 6 0,0-9 0,-8 2 6,8-11 22,-7-7-12,6-4 281,-3-6-280,9-5 3386,0-3-3397,4-4 5,0-3-609,4-5 615,2-3-232,8-18 238,9 0 5,4 1-1062,9 10 1045,-5 18-11,2 4 6,2 4 0,1 3-220,0 3 225,0 4-11,2 2 0,-1 2 6,2 4-29,16 9 18,-11 2-201,13 8 178,-16-1 0,-1 3-45,-3 2-39,-2 2-67,-4 1 104,-5 0-356,-3 1 489,-3-1-932,-1-2-481,1-1-1536,3-1-6328,1-2 8529,-1-4 0,-6-9 0,-5-4 0</inkml:trace>
  <inkml:trace contextRef="#ctx0" brushRef="#br0" timeOffset="10454">10663 4363 26151,'39'-16'-72,"1"0"1,0 0-1,15-7 1,-4 8-192,4 19-4974,2 3 4396,3 3-676,2 3-1600,0 2 3117,-28-5 0,-2-1 0,3 1 0,-2 1 0</inkml:trace>
  <inkml:trace contextRef="#ctx0" brushRef="#br0" timeOffset="10615">10883 4792 21905,'58'-19'-299,"0"-1"1,-3 1-1,-4 5-1068,10 6-2285,-29 4 0,2 1 3310,7 0 1,-2 0-1,4 0 1,-1 0-1</inkml:trace>
  <inkml:trace contextRef="#ctx0" brushRef="#br0" timeOffset="11880">13340 4605 16340,'7'-52'954,"1"0"0,0 4 0,-3 3-181,-1-9-134,-2 3-124,-4 4-84,-2 5-84,-5 5-56,-6 7-78,-4 4 827,-5 8-905,-4 7 10,-5 5 12,-5 4-11,-2 9-23,-2 4-685,0 7 635,4 4-17,4 4 6,5 3-34,4 3 313,5 2-319,2 2 1,3 2-6,2 2-17,2-1 11,3 0-133,2-1 127,4-4 1,0-2 206,13 6-206,-1-11 22,13 3-6,0-14-5,4-4 736,5-5-731,4-3-10,3-5-163,4-5 174,0-4-1,1-6 1,-2-4-18,-1-3 29,-3-3-1134,-15 4 0,-1-1 1151,9-13-12,4-14-220,-19 13 237,-4 1-22,-4 2 122,-7-17-72,-4 22 233,-11-14-255,2 31-29,-5 1 350,5 9-366,1 1 0,0 4-17,2 2 3282,-1 5-3271,2 3-6,-1 4 1,1 3 0,0 3 5,0 3-11,0 4 17,1 3-45,0 1 28,2 0 0,1 0 16,2-1-16,2-1 6,11 9-34,0-12 22,12 7 12,1-15 0,5-2-18,5-4-909,6-3 921,3-4 0,4-4 11,0-2-1210,0-5 1199,-2-2 11,-5-5-5,-4-4 16,4-11-138,-13 3 139,0-7-12,-14 6 6,-6-1-6,-1-3-22,-4-3 22,-1-3 309,-1-2-308,-1 0 4,-2 0-10,0 0 567,0 5-567,1 3 1320,0 3-1310,2 3 154,3 3-159,1 2-11,5 2 11,1 2-11,3 3 11,4 1-11,2 3 0,2 1 0,13 2 0,-8 2 0,9 4 305,-11 1-311,0 5 17,-1 3-11,1 3 0,7 13-5,-8-5-2155,4 12 2155,-13-8-1,-1 2-5,-5 1 5,-2 15 6,-4-11-889,-1 8 889,-3-16-2382,-2 6 2382,0-9 1286,0 4-1274,2-5-7,1-8-10,4 3 768,2-9-769,4-2 1,3-3 10,4-1 3387,5-2-3392,5 0 0,4-4-5,4-2 5,20-9-270,-12 2 270,14-7 0,-21 4 0,-3-3 0,-3-1 6,7-14-6,-11 6 17,7-24-12,-20 20 12,0-20-11,-10 22 5,-3-8 6,-3 13 27,-6-9-21,3 8-3118,-3-7 3118,5 12-6,2 1-1,2 1-10,0 3 0,3 1-1,2 2 6,3 2-5,4 0 3392,2 2-3393,1 2 1,2 0 5,1 2-11,0 2 6,0 0-1,1 1-5,-1 1 6,0 1-6,1 2 0,1 3 0,1 3 5,12 10 1,-7-2-3398,9 8 3375,-10-2 6,-2 2-1611,3 15 1628,-10-8-1732,1 12 1726,-12-11-16,-3-1-69,-5 1 62,-2-2-105,-8 14-24,3-12-161,-4 9-258,8-12-421,2-1-907,2 0-4111,2-1 6010,6 2 0,-3-14 0,3-2 0</inkml:trace>
  <inkml:trace contextRef="#ctx0" brushRef="#br0" timeOffset="12056">15533 4543 27238,'-11'-34'-406,"0"0"0,-6-17-135,16 62-2221,1 1 2762,3 4 0,-3-8 0,3 1 0</inkml:trace>
  <inkml:trace contextRef="#ctx0" brushRef="#br0" timeOffset="14277">15966 4467 14185,'-5'4'4621,"1"-1"1787,4-3-5909,-19 62-2054,17-40 1647,-8 13 1,5-1 86,12-21 525,3 0-570,3-2-16,2-1-12,5-2-5,2-1-28,5-2 89,31-4-117,-20-4 0,23-4-113,-29-2 101,-1-3-10,-2-1-6,-3-2 22,-4-1-17,-3-1 12,-4-2 11,-4-13-29,-6 5 570,-3-10-581,-12-6 18,-2 11-23,-7-10-3139,2 18 3156,-2 2-565,0 5 565,0 4 16,1 3-10,1 3 16,3 1 56,-2 0 138,7 2-171,-1 1 78,9-5-124,3 4 828,10-5-839,2 5 1,7 0 5,-1 1-5,2 1-6,2 0 0,1 0 5,0 2 1,2-1 16,11 1-16,-9 0 2819,8 1-2825,-13 0-123,7 4 117,-11 0 6,2 3 0,-10-1-11,-4 2 17,0 3-1,-3 2 1,-1 3 0,-1 2 5,-2 2-17,-1 2 12,0 1-3168,0 2 3157,0-1 385,0 0-397,2 10-6,0-10-33,3 7 41,1-12-181,1-1-157,1 0-224,2-1-1518,7 7 102,-1-6-1833,7 3-5147,-6-10 8973,-1-3 0,-8-5 0,-2-2 0</inkml:trace>
  <inkml:trace contextRef="#ctx0" brushRef="#br0" timeOffset="15412">16941 4580 18224,'-3'-5'4610,"0"2"-706,3 3-3764,-29-60-1793,28 42 1669,-12-16 1,6 4 0,23 24 534,2 0-545,3 0 282,15-3-283,-6 2-16,11-4 22,-10 5-28,1-3 6,-1 2 11,-1-3-5,-3 0 5,-3-1 0,-2-1 0,-6-2 881,-1-1-870,-4-3 0,-3-2 0,-3 0 6,-3-2 6,-2 2 5,-1 3-6,-2 2 56,-14-1 1,-4 7-265,-7 1 219,3 8 23,5 3 39,-10 8-50,7 0-3327,-13 15 3288,17-6-1375,-3 11 1357,10-5 27,3 2-26,3 1-17,5 16 0,5-10-240,7 12 195,5-15 1550,8-1-1544,7-2-6,7-1-1059,9-3 976,7-2 49,-23-13 1,0 0-632,4-1 1,0 0 566,2-2 1,0 0-674,2-1 0,0 0 664,-1-2 1,3-1-131,3-2 0,5-1 0,-4-1-172,-4-2 1,1 0 380,19-1 1,-2-5 246,-26-4 1,-4-1-130,10-10 323,4-13-290,-23 8 1453,-5-3-1346,-3-1 44,-4 1 68,-2 1 2447,-5-6-2430,-5 13-34,-5-3-28,-6 15 1879,-18 4-1913,2 4-22,-15 4 912,8 5-968,-2 3-28,-1 4 12,-12 10-68,15-2-437,-4 7 420,20-7-137,2 11 165,9-7-27,2 6-12,7-12-6,3-2 12,3-1-6,3-3 0,4 0 5,3-3-33,3-2 23,3-1 488,17-2-511,-6-3 11,14-2-2570,-8-3 2576,0-4 22,2-4-648,14-15 642,-14 2 23,10-13-16,-19 3-7,-3-4 6,-1-5-33,-3-3 33,-2-3 11,-4-1-8,-6 14 0,0-2 8,-1-1 1,0 0-9,1 0 0,-1 0 11,-2 3 1,1 3 35,2-11 102,2-7-57,-6 18-177,1-3 166,-7 21-11,0 4-11,-1 5 2881,-2 3-2937,-1 2 1150,-2 6-1162,-7 13 1,2 2-227,-6 13 226,2 0-5,-2 5-5,-1 6 21,0 6-16,0 3 6,2 5-1799,2 0 1799,3 2-28,4 0-517,4-17 1,3 3 446,5 1 0,2-1 33,0 0 0,3-1-572,5-4 0,3-3 463,18 7-17,7-6-56,6-5-304,4-6 192,-15-14 1,1-3 5,19 2 251,-20-7 0,-2-2-90,9-10 108,-5-4 837,-6-6-753,-4-6 33,-7-3 764,-3-4-747,-5-2 11,-2-2 7,-2-3 32,-2 0-1900,1 1 1951,-2 1 28,-1 5 1129,-2 4-1090,-2 5 11,-2 6-28,-1 5 346,-1 3-464,0 4 3356,-2 2-3417,0 0 49,-2 4-49,-1 2-6,-1 4-5,0 3 0,0 4-6,0 2 6,1 2-17,1 3 11,1 1 0,2-1 0,-1 1 23,2-1-17,0-1 16,7 7-27,0-8 16,7 4 1,1-10 5,16 1-23,-3-6-333,12 0 334,-7-7-6,1-2 11,2-5-5,0-2-1,0-6 12,-1-2-930,10-15 941,-13 4 28,6-13-28,-18 8 17,-2-4-337,-4 0 309,-2 1 56,-3-11-40,-4 13 18,-1-6-12,-6 16 300,-2 4-305,-2 2-23,-3 4 23,-1 0 914,3 6-948,-1 0 357,4 4-402,0 3-27,0 1-40,0 4-68,0 4-122,2 3-213,1 2-252,4 2-500,3 0-1337,5 3 2604,6 2 0,-7-11 0,0 0 0</inkml:trace>
  <inkml:trace contextRef="#ctx0" brushRef="#br0" timeOffset="16076">20131 4341 24355,'-15'-42'192,"-1"-1"1,2 4-1,-1 10-80,-1 22 1065,-15 4-1138,5 3 11,-23 11-39,20 1 63,-9 9-68,16 0-12,2 3 1,2 5 5,3 3-6,1 3-5,3 2 5,3 1-16,2 2-6,4-3-6,1-1-22,5-2-22,3-2-23,6-2-50,5-1-67,5-2-85,5-3-122,6-2-102,5-2-61,5-5-553,3-3 273,1-5-56,0-4-163,0-4 62,-1-5-281,-3-5 634,-3-5 325,-3-3 246,-5-4-350,-2-2 675,-4-2 134,-1-2 174,-3 0 980,3-9-615,-9 12-29,0-7 210,-12 16-434,-3 1 599,-4 3-805,-4 2 1062,-3 3-1181,-3 0-33,-2 2-40,-1 1 841,-1 1-907,-1 3-46,1-1 101,-7 4-184,11 1-1,-5 2-11,13 2 6,1 1-34,2 1-5,0 1 5,4 0-11,2 3 17,4-2-6,6 0 6,4 0-12,6-1 1,4-1-3398,4-1 3392,3-2 0,2-2-1958,2 0 1952,-1-3-908,-1-1 914,-3-3-213,-4-2 230,-4-6-17,-4-1 1872,-4-3-1855,-3-4-11,-4-2 16,-2-2-11,-4-1 6,-2 0 28,-3-10 28,-8 4-51,-3 2 51,-18 6-34,6 15 1951,-10-1-1934,7 7 6,0 1-6,0 4-6,1 2 1746,-8 14-1784,8-1-12,-5 10-409,9-2 409,2 1 0,1 4 0,0 1 0,2 1 0,3 1 0,1-2 0,5 1 0,3-1 0,5 0-743,6 1 659,5-1-84,10-1-62,5 0-140,8-1-1212,7-3 551,5-1-1333,4-4 2364,-20-11 0,-2-1 0,3 0 0,-1-2 0</inkml:trace>
  <inkml:trace contextRef="#ctx0" brushRef="#br0" timeOffset="16410">21607 3734 27566,'-33'10'460,"-1"10"-337,7 31-2898,13-22 1,-1 1 2816,0 3 0,0 1-28,-1 2 0,1 2 205,0 1 1,-1 2-207,3 1 0,-1 2 0,2-1-8,-3 7 1,3 3-12,0 5 1,0 6-1,5-2-9,4-11 0,4-1 0,1 0-131,0 1 0,1 0 0,3-1 118,3-3 0,2-1 0,2-4-34,8 5 0,2-4-67,3 1 1,2-1-82,3-1 0,1-2-171,2-1 0,5-1-1942,-2-7 1,5 1 0,-1-1 2322,-5-7 0,1-1 0,-2 0 0,13 8 0,-4-4 0,9-1 0</inkml:trace>
  <inkml:trace contextRef="#ctx0" brushRef="#br0" timeOffset="18313">22444 4192 23040,'-11'-50'696,"-1"1"0,2 3 1,-1 10-400,-2 23 14,1 2-176,1 5 26,-3 5-127,3 6 5,-4 6-17,3 8-5,0 5 22,-9 26-760,7-6 727,4-13 0,2 1-1,-2 19-5,2 3 6,4 2-1215,2 1 1181,3 1-11,5-1-23,4-1-5,8-3 8,1-18 0,3-1-13,15 15 30,-9-19 0,3-2-87,18 3-39,5-6-51,1-6-84,-1-7-100,-2-6-39,-5-6-12,-5-5 57,-6-6 77,-5-4-205,-7-4 352,-5-3 77,-6-3 63,-4-3 50,-3-1 27,-4-3 40,-1-1 56,-1 0 68,0-1 60,0 2 57,1 2-2597,-1 2 2675,2 4 451,0 2-446,0 4 798,0 2-887,0 3 183,-1 3-289,0 3 3358,0 3-3453,0 1-29,-1 3-61,2 4-5,0 2 10,1 7-21,0 2 4,2 4-10,1 1 0,1 2 5,1 2-11,1-2 0,1 2 0,0-1-6,3-1 1,8 6 10,-3-9-5,6 3 6,-7-12 5,-1-4 11,-1-3 6,-2-4 17,-1-5-6,-1-4-5,-2-5-6,0-4 6,-2-4 5,0-2-6,-1-4 18,-1-3 10,3-21-38,-2 11-1126,3-13 1114,-1 17 6,0 3 0,1 4-6,1 4-11,1 4-6,-1 5-16,-1 5-45,1 4-185,7 5-6,-4 4-179,8 5-252,-4 4-2050,12 12-817,-6-3 3702,11 11 0,-21-18 0,0 1 0</inkml:trace>
  <inkml:trace contextRef="#ctx0" brushRef="#br0" timeOffset="18971">23990 4535 21696,'0'-6'2241,"0"1"-1087,0 5-706,-3-65-3167,0 40 2856,0-13 0,-2 2-94,-2 19 125,-3 5 654,-2 2-738,-2 3-28,-3 4-17,-2 1 1488,-4 5-1493,-1 2-2354,-2 6 2331,0 4 1,1 3-75,0 3 63,2 3 11,2 3-278,2 0 273,3 2-12,4-1 29,3 0-23,4-2-6,2-1 6,5-1-28,3-3 28,5-2-6,5-2 12,3-3 11,3-3 0,2-4-1,2-4 3230,0-2-3235,2-5 12,0-3 5,-1-5 112,0-3-78,-1-3-18,-2-1 404,-3-3-403,-1-1-6,-4-1 6,-1-1 0,-1-1 16,-2 0-10,-3 0 33,0 3 5,-3 4 18,0 4 49,-4 4-111,0 5-28,-2 3 5,-2 7-10,-1 2-7,-4 8 1,0 3-1,-2 4 1,1 2-6,0 3 6,-1 13-1,6-7 1,0 8-1,7-11-21,3-1 27,8-2 0,4-1 8,11-7 1,3-1-14,12 2-203,4-5 0,3-4 197,-12-9 0,-2-4-883,1 1 1,0-3 882,-4-2 0,-2-2 6,8-12-196,-5-3 207,-4-6-34,-4-4-667,-5-6 701,-2-4-11,-3-7 33,-2-6-28,-1-5-8,-7 29 0,-1-1-1,1-1 1,-1 0 2,0-1 1,0-1 11,1-14 0,-1 0-12,-1 14 1,-1 0-360,0-8 0,-1 3 393,-1-4 1,-4 10 10,-1 8 0,-3 8 1399,-1 5-1437,-2 4-12,3 4 206,-1 3-206,3 4 787,0 4-787,-2 3 1428,0 6-1428,-2 7-3392,0 5 3392,-2 7-2269,0 6 2269,0 8-864,0 5 864,0 8-23,3 1 0,1 3-13,3-22 0,0 0-265,0 2 0,0 2 0,1-3 225,3-6 1,2-2-60,0 0 1,2 0-107,2 0 1,2 1-186,1-2 1,3 0-315,2 1 0,2-1-960,2-1 1,2 0 1699,7 4 0,-1-3 0,3 4 0,1-4 0</inkml:trace>
  <inkml:trace contextRef="#ctx0" brushRef="#br0" timeOffset="19147">25389 4762 23844,'-32'44'-249,"-1"1"1,2-3 0,2-3-598,-2 4-1299,-5 5 2145,15-20 0,1-1 0,-2 3 0,1-2 0</inkml:trace>
  <inkml:trace contextRef="#ctx0" brushRef="#br0" timeOffset="20072">22537 3920 18873,'21'-52'1747,"0"1"1,-1 8 0,-7 7-1256,-11 18-55,-2 11-151,-2 2-89,1 3-78,-3 1 49,-3 6-66,0 2 32,-5 9 6,1 3 17,-4 7-349,-2 5 360,-2 7-56,-5 7 6,-1 8-32,5-8 1,-1 1-499,5-7 1,0 0 436,-5 14 1,1 0-1095,6-11 1,1-2 1073,1 2 1,0 0-1,1 0 1,2 0-462,1-1 1,1 0 455,2-2 0,2 1 11,0-2 0,3-1-14,3-1 1,2-1 10,1-2 1,5 1-4,12 8 1,7 0-9,8-1 0,5-3-11,0 0 0,3-4-6,2-4 1,4-6-628,2-8 1,0-4 539,-13-4 1,0-2-90,12 1 0,-1-4-123,-17-6 0,-3-2-258,0 0 0,-1-3-1698,26-13-7118,-10-1 9393,-11 1 0,-17 10 0,-10 4 0</inkml:trace>
  <inkml:trace contextRef="#ctx0" brushRef="#br0" timeOffset="20395">22686 3864 19087,'-5'-4'2688,"2"0"107,3 4-2381,-61-35-229,40 31-87,-15-12 0,2 6 127,18 27 21,-3 7-748,-3 7 720,-2 9-1065,-2 8 987,-1 8-90,13-24 1,0 1-15,0 3 1,0 0-6,0 2 0,1 2-1427,-1 1 1,1 2 1408,2-2 0,0 3 0,1-2-5,-1 6 1,1 0-571,-1 16 0,1-3 556,6-20 1,3-2-673,3-1 1,2-1 652,3-1 0,3-2-6,4 0 0,3-2-197,5 0 1,3-1 173,3-2 1,3-1-20,5-1 1,2-2 202,3 0 1,2-3-464,2 0 0,3-3-449,1 0 1,0-3-2328,1-1 0,1-2 3109,8-1 0,-4-2 0,5 0 0,-3-3 0</inkml:trace>
  <inkml:trace contextRef="#ctx0" brushRef="#br0" timeOffset="21129">26289 4484 21526,'-12'-42'539,"1"0"1,0 3-1,0 7-219,-3 14-73,-2 4-57,-2 3 419,0 1-502,-1 5-35,-2 2-21,-3 1-6,-1 5 5,-4 2 0,-3 6-3331,-1 4 3337,-3 6-34,-1 3-245,2 5 239,0 2-173,5 4 168,2 1-11,4 0 0,6 0-6,3-1 1,6 0-168,5-3 168,5-1 2188,6-3-2183,5-1-11,22 2 22,-4-10-11,17 0 5,-10-14-5,2-2 840,2-7-840,-2-2 17,1-6 0,-3-4 5,-1-3 420,-4-2-397,-3-3 5,-3-1 1,-4-3 5,-3-1-6,-3-2 12,-3 1 16,-2 1 34,-3 1 539,-2 4-505,-2 4 10,-2 5 180,-1 4-235,-1 2 886,-2 5-942,-1 0 338,-2 3-366,-2 1 0,-5 7-6,2 1-5,-3 6-6,4 0 0,0 1 0,1 3-12,1 1-16,1 3-5,2 1-12,2 2-17,0 1-10,3 1-35,3 0-50,2 0-313,10 12 67,0-10-168,6 7-208,-1-14-280,3-2-1584,3-3-1004,4-2 3647,7-3 0,-17-5 0,-1-2 0</inkml:trace>
  <inkml:trace contextRef="#ctx0" brushRef="#br0" timeOffset="21396">27061 4385 15395,'0'-7'4241,"0"2"-3004,0 5 2387,0 0-3406,-67-36-44,40 31-57,-18-8 1,1 5-39,19 25 5,-8 10-23,11-3-4,-1 4-7,0 3-1181,1 1 1159,1 3-11,1 1 0,4 0-23,2 1-565,3-1 571,6 0-6,2-1-117,13 14 84,3-13-23,12 7-1073,3-15 984,5-4-90,6-2-123,4-3-219,4-5-287,4-4-1701,1-5-6301,-4-3 8326,-6-3 1,-21 0-1,-9 0 1</inkml:trace>
  <inkml:trace contextRef="#ctx0" brushRef="#br0" timeOffset="21655">27700 4288 19669,'-5'-2'4100,"2"0"-2610,3 2-1187,-65-14-999,40 12 799,-13-5 1,0 4 249,9 18-207,8 0 290,-6 10-335,9-1-12,1 3-22,0 3-11,1 2-535,2 2 502,1 0-6,3 1-17,3 1-12,3-1-3003,4-1 2992,6-1-22,5-1 141,10-1-214,6-1-72,7-3-1014,6-2 717,6-3-270,5-4-565,2-4-2240,1-5 3562,8-3 0,-30-3 0,-1-2 0</inkml:trace>
  <inkml:trace contextRef="#ctx0" brushRef="#br0" timeOffset="23346">27835 3911 19361,'-2'-9'3366,"0"3"-2531,2 6 1736,0 0-2426,-8-36 163,15 52-179,-7-29 0,16 60-23,0-6-1969,2 4 1925,2 5-1,3 6-596,-11-26 1,0 1 553,1 0 1,1 5 15,5 12 1,1 7 0,0-2-28,-1 0 0,1 1-800,2 3 0,1 5 0,-2-5 786,-2-3 1,0-3-526,1 2 0,1 1 525,-1 1 0,-1 0-2,0 0 0,0 0-9,-3 0 0,0 0-11,-3-3 0,-1 0-9,-3-1 1,-2-1-34,-2-2 0,-4-1-34,-4-1 1,-3-1-62,-4-2 0,-3 0-90,-5-1 0,-3-2-168,-4 0 0,-3-1-415,-4-2 1,-1-1-1894,-3 1 1,0-2-1950,1-4 0,1-1 4571,3-4 1,3-3 0,-4 3 0,15-12 0</inkml:trace>
  <inkml:trace contextRef="#ctx0" brushRef="#br0" timeOffset="24631">28866 4519 22921,'-59'-8'791,"1"1"1,4 0 0,11 1-98,19-1-343,11 2-200,3-1-22,9 2-96,7 0 15,5-1-43,9 0-10,9 0-7,8 0-1115,9 2 1071,10-1-39,5 2 36,-28 1 0,1 0-809,2 1 1,0 0 800,1 0 0,1 1-31,0 0 0,0 1-37,0 1 1,0 0-74,-3 1 1,1 1-1754,11 3 1,-2 1 1400,-12-2 0,-2 0-289,6 3 0,-2 1-1949,-1 5-1486,-10 0 4284,-11 2 0,-7-9 0,-5 0 0</inkml:trace>
  <inkml:trace contextRef="#ctx0" brushRef="#br0" timeOffset="24798">29024 4723 15569,'-53'15'844,"1"0"0,4-2 0,9-3-278,20-4 1662,7-2-1970,6-2 394,6-2-618,9-3-79,7-1-39,10-4-28,8-1-45,9-1-263,5-1 274,7 0-28,2 0-45,-13 4 1,2-1-1152,-12 3 0,1-1 1109,11 0 1,0 0-107,-14 1 0,-1 2-1096,31-5 287,-3 2-700,-3-1-1099,-6-1-2075,-4 0 2110,-11 0 2742,-8 1 1,-15 3 0,-5 2 0</inkml:trace>
  <inkml:trace contextRef="#ctx0" brushRef="#br0" timeOffset="25040">29712 4402 15800,'-21'-40'1394,"0"0"1,0 0 0,-7-13 0,4 5 279,3 8-2085,6 12 865,-2-4-23,8 17-33,3 3 493,1 4-667,2 4 230,1 2-241,1 1 49,3 6-206,1 2 746,2 5-757,4 3-6,2 3-5,2 3-6,3 4 17,9 20-1113,-3-6 1079,-3 1 0,1 2-11,3 15 0,-7-18 0,-2 0-5,5 21-12,-3-2 6,-3-1-1907,-5-1 1879,-4-5-40,-8-16 1,-4-2-2519,-7 17 2423,0-20 1,-2-2-460,-18 8-2220,-5-6-195,-3-4 2842,-7-1 1,23-13 0,2-1 0</inkml:trace>
  <inkml:trace contextRef="#ctx0" brushRef="#br0" timeOffset="27320">30780 4504 18308,'12'-42'1202,"0"1"1,-1-1 0,5-16 0,-8 13-822,-15 27-67,-5 3-68,-3 2-27,-3 3-18,-3 2-38,-3 4 117,-17 7-146,8 4-5,-13 8 95,-5 16-883,12-3 689,13-8 1,1 1 25,-10 13-11,4 1-1286,2 1 1275,5 0-23,4-2-473,6-2 507,5-3-291,4-1 257,2-3 429,12 8-435,1-10 6,10 4 1163,0-13-1190,3-2 27,2-4 11,17-4-27,-8-6 21,25-11-4,-25-3 21,11-8 1,-17 2 11,-2-2 5,-2-3 34,-2-1-17,-3-1 0,-1-2-2654,-3 1 2677,-2 1 5,-2 1 223,-1 3-100,0-2-95,-5 11-16,0 0-18,-3 11-16,-2 3 0,0 0-62,-3 10 153,1-1-159,-5 9 3410,2 0-3421,-2 3 6,1 3 0,-2 1-33,2 2 16,0 1-17,2 0-39,2 1-50,1 0-4288,16 23 3570,-3-19-575,15 16-2001,-4-24 3417,8 1 0,-15-12 0,1 0 0</inkml:trace>
  <inkml:trace contextRef="#ctx0" brushRef="#br0" timeOffset="27599">31574 4333 17580,'0'-6'4206,"0"1"-795,0 5-3158,-69-43-41,42 32-2119,-23-8 0,0 7 2013,24 22 6,-12 13 618,21-5-646,0 1-11,2 3-23,0 4 12,2 0-40,1 3-5,2-1 0,3 2 0,1-1-17,3-2-151,14 32 44,0-27-38,14 21 105,-1-32-224,5-4-111,4-2-169,3-4-1768,23-2-1566,-10-5 3878,-12-4 0,-2-1 0,-6 0 0,-1-2 0</inkml:trace>
  <inkml:trace contextRef="#ctx0" brushRef="#br0" timeOffset="28173">32147 4293 16247,'2'-4'5696,"-1"1"-2117,-1 3-3343,-27-49-1432,11 40 1325,-23-36-23,17 56 334,-1 2-362,-2 3 79,-13 15-95,8-5-1080,-8 12 1057,15-8-5,4 1-315,4 1 298,6-1-17,4 0 0,5-2-6,7-2-10,6-1-18,8-1-50,5-2-50,6-2-113,2-1-162,3-4-330,2-2-956,1-4-2562,1-3 4257,4-3 0,-21-3 0,-2 0 0</inkml:trace>
  <inkml:trace contextRef="#ctx0" brushRef="#br0" timeOffset="28641">32624 4272 25926,'-17'42'207,"4"-3"-179,13-15-423,2 0 406,1 0-22,3 1-12,3-1-49,0-1-52,2 1-413,5 10-1121,2 0-101,0 1-1546,-2-7 3305,-7-9 0,-4-10 0,-1 0 0</inkml:trace>
  <inkml:trace contextRef="#ctx0" brushRef="#br0" timeOffset="28907">32567 4568 22219,'-24'-35'114,"0"1"0,0 2 0,12 9-64,26 19 1411,2 2-1422,4 0-5,2-1-23,3 2 6,2-1 537,3 1-543,2 0 290,1 1-290,0-1 6,-2 0 604,-3-1-581,-3 1-18,-5-1 0,-4 0 6,-4-1 6,-3 1 0,-3-1-12,-2 1 0,-2 0 232,-1 0-310,0-1-50,-1 1-124,0-1-235,0 1-470,1-2-1210,-1 1 2145,2 0 0,-1 0 0,0 2 0</inkml:trace>
  <inkml:trace contextRef="#ctx0" brushRef="#br0" timeOffset="30939">33011 4540 15771,'-1'-8'4520,"1"1"-3350,0 7 886,0 0-1630,4-62-804,-3 44 484,2-16 1,-1 5 33,-1 27 185,0 1-252,1 7 16,0 1-21,0 6-7,1 2-5,0 1 506,-1 2-495,4 11-44,-2-5-18,4 7 18,-1-9-6,0 0-12,1 1 6,1 0-11,1-1 6,2-1 5,0-1 0,0-2 6,1-3 22,-2-3 29,-1-3 173,0-5-107,-3-2-22,1-7-16,-3-2-18,0-5-22,-1-3 39,3-12-56,-1 3-5,1-9-6,-2 7-6,0 0-5,1 0 0,0 0-3398,1 1 3387,-1 1 5,1 3-5,-2 1-6,0 3 5,0 2-16,-2 3-34,-1 3 3325,-1 3-3453,0 4-79,0 0-79,1 3-151,0 2-201,1 3-314,1 3-572,1 2-6726,6 11 8295,-1-2 0,-1-3 0,-3-6 0</inkml:trace>
  <inkml:trace contextRef="#ctx0" brushRef="#br0" timeOffset="31608">33475 4630 15003,'2'-4'6363,"0"0"-4061,-2 4-1899,35-60-1169,-25 40 936,10-14 1,-3 3 137,-15 22 321,-1 2-427,-1 2 138,-3 3-150,-4-1-139,-1 2-6,-4 3 570,1 2-581,0 2-6,0 3-11,0 1 11,-6 11-17,5-4-5,-5 8 10,6-6 1,0 0-22,1 1 10,0-1 1,3-1 11,2-1-29,2 0 12,2-1 6,1-1-6,2 0 34,2-2-23,2 0 6,2-2-6,2-2 11,0-3 12,0-3 5,1-1 34,5-5-34,-2-2-5,4-3 5,-3-3-6,-1-2 7,0-2-7,1-1 12,0 0-23,-1-2 29,-1 0 16,-1 1 11,-2 1 46,-2 3-7,-2 1-16,-3 3-6,0 3-22,-2 2-28,-1 2-23,0 1-22,-2 6 11,-1-1-16,-1 5 5,0-1 5,0 1-5,1 1 17,1 0-17,0 0 0,1 0 6,1-1 27,0 0-33,2-2 12,1 0-40,5-1 28,-1-3 11,5-1-17,-2-2 17,4-2 1,1-3-12,3-3 22,0-4-22,3-3 11,0-2 6,-1-4 5,6-15-10,-9 4-1934,4-13 1933,-11 7 40,-14-3-770,6-3 747,-12-1 0,10-2-61,0 1 66,0 0-16,0 2 11,10 3 90,-12-7-68,8 16 12,-12-3-6,3 19 1756,-1 3-1762,2 4 896,0 4-941,2 2 6,-2 3-33,2 6 16,0 1-5,0 9 0,0 2-23,0 5 34,-1 6-763,0 5 763,-2 5 22,0 7-33,-1 5 11,0 4-22,2 5 5,0 3-6,2-30 1,0 0-29,0-1 1,1 1-199,4 16 0,1 1-40,1-12 1,-1 0-1320,-4 13 0,-1-1 594,3-14 0,-1-2-2268,-8 0 0,0-1-6549,5 25 9279,0-10 1,0-24 0,0-10 0</inkml:trace>
  <inkml:trace contextRef="#ctx0" brushRef="#br0" timeOffset="34630">32806 5545 25758,'-6'-57'375,"1"13"-308,-17 49-17,6 3-10,-2 3-24,0 2 35,-12 25-68,9-10-3412,-11 20 3373,13-17-39,-1 2 603,-2 2-771,-1-1-208,0 1-229,1 1-443,1 0-1920,0 1-919,0-1 3449,-2 5 1,11-20-1,1-1 1</inkml:trace>
  <inkml:trace contextRef="#ctx0" brushRef="#br0" timeOffset="36039">32982 5954 25545,'28'-41'201,"-6"9"-128,-23 36 11,-2 2 11,-1 2 213,-12 14-78,-2 1-124,-5 5-22,1-4 62,-4 1-739,5-5 632,-5 7-5,7-8 11,2-1-17,-1 1-11,4 0-1,0 0-3185,1 0 3169,2 0 17,2 0-17,1 0 16,-1 9-1846,5-8 1841,-1 6-17,5-5 6,0-7 2291,0 3-2269,2-11 18,0 0 21,0-5 3454,0 0-3386,0-1-22,0 0-18,1-2-44,2-1-23,1-2-5,2-1 6,2-1-12,1 0-6,0 1 7,2 0-1,0 2-11,2-1 0,-2 2 11,1-1 0,5 1-11,-6 0 0,4 0 0,-2-1 6,-3 1-1,4-2 7,-5 1-12,1-2 5,0 0 1,0-2 5,3-1 6,0-1-6,3-4 0,1-1 23,10-12-29,-7 5 18,7-7 33,-5 0-6,-9 9 1,2-6-1,-10 10-5,-1 1 5,-2 1 1,-2 0 10,-2-1-22,0 1 12,-1 0-23,-2-1 17,-4-8-34,1 4 0,-2-6-4,3 7-7,0 3 0,1 2 0,1 2 0,0 3 0,-1 0 0,1 3 0,-1 1 0,1 3 0,-1 1 0,-1 0 0,-2 0 0,0 0 0,-2 2 0,1 0 0,-6 3 0,4-1 0,-4 0 0,6-2 0,1 0 0,-2-1 0,1 1 0,1-1 0,0 0 0,0 1 0,1-1 0,-3 3 0,1 0 0,-2 2 0,0-1 0,1 1 0,-2 1 0,1-1 0,-1 1 0,0-1 0,0 1 0,1-2 0,0 1 0,-3 2 0,4-2 0,-7 4 0,8-5 0,-3 4 0,4-3 0,1 2 0,0 1 0,0 0 0,1 3 0,-1-1 0,0 3 0,0 0 0,-1 2 0,-3 10 0,3-4 0,-3 7 0,3-7 0,1-1 0,1 1 0,1-1 0,2 0 0,0 0 0,3-2 0,5 9 0,1-8 0,5 4 0,0-8 0,2-3 0,11 4 0,-3-5 0,9 2 0,-8-8 0,1-2 0,-1-2 0,1-1 0,-2-4 0,-1-1 0,0-3 0,0-2 0,-2-1 0,0-2 0,15-19 0,-13 9-873,13-16 873,-18 16 0,6-12 0,-6 7 0,3-8-339,-9 9 339,-1 0 0,-3 2 0,0 0 0,-3 3 0,-1 1 0,-1 0 0,-1 2 0,0 1 0,-1 0 0,-2 2 841,-3-1-841,-6-4 371,1 5-371,-5-2 0,4 8 0,-2 1 0,-2 1 0,2 2 0,-1 1 0,4 3 0,0 1 0,-1 0 0,0 2 0,-2 1 0,-2 5 0,-1 0 0,-2 3 0,-1 2 0,-1 1 0,-1 3 0,-1 1 0,0 2 0,-10 12 0,8-8-645,-5 8 645,11-10 0,4-1 0,1 0 0,3-1 0,2 0-158,5-3-99,1-2-174,3 0-230,3-3 163,3 1-2723,6-3-6610,1-1 8968,0-3 0,-7-2 0,-1-2 0</inkml:trace>
  <inkml:trace contextRef="#ctx0" brushRef="#br0" timeOffset="36622">33370 5638 22081,'0'-41'429,"1"-1"1,-1 4 0,0 9 1072,-1 19-1227,-1 2 396,0 1-481,-1 1 198,0 2-259,0 1 666,2 2-672,0 0-95,1 7 6,2 1-6,1 8 11,3 1 6,4 5 11,2 3 11,4 4-17,3 5-27,3 3-1,2 4-839,2 5 828,1 4 0,-1 5-17,-13-24 1,-2 1 5,1 2 0,-2 0-861,0 3 0,-2 0 858,0 1 0,-2 1-22,-1 1 0,-1 0-23,-1-1 1,-4 2-323,-10 15 1,-5 1-186,2-14 1,-5 0 234,-15 7 1,-9 4 0,6-9 0,15-17 0,-1-4 0,-17 12 0,0 1 0</inkml:trace>
  <inkml:trace contextRef="#ctx0" brushRef="#br0" timeOffset="41430">11780 2835 14241,'-42'1'1593,"0"0"0,1-1 0,8 1-731,17-1-750,3 0-118,9 0 199,5 0-55,5 0-16,5 0-137,22 0 5,1-1-2556,19 0 2441,-4 0-49,5 0-924,4-1 678,3 0 29,1-1-1308,-1 0 1439,-2 0 313,-5 0-702,-7 0 880,-8 1 1581,-11 0-1608,-10 1 776,-9 1-505,-13 0 1840,-10 0-1906,-13 0 69,-9 2 117,-9 0-195,-8 3 131,10-1 0,-1 0-690,9 0 0,0 0 500,-12 1 0,0 0-1355,12 0 1,1-1 1393,0 1 0,1 0-5,0 0 1,-1 0-207,2 0 1,1 0 474,-29 3-81,5 0-69,6-2-86,8-2-12,8-2-72,9-1 703,9-1-630,8 0 573,5 0-764,9-2 3477,7-1-3242,11-4-29,10-2-347,9 0-223,12-2-69,-24 6 1,1-1-508,3 1 1,2 0 755,7-1 0,-1 1 0,3 0 1,1 0-1</inkml:trace>
  <inkml:trace contextRef="#ctx0" brushRef="#br0" timeOffset="42329">23790 5290 22656,'-45'-2'806,"0"-1"1,1 0 0,-7 0-1,-1 1 1,10 0-432,1 1-3704,-22 0 3597,35 1-79,4 0 964,5 0-1114,7 0 771,18 4-995,24-1 170,2 1 1,3-1-18,1-1 0,0 0-1348,9-1 0,0 1 1356,-7-1 0,0-1-1,2 1 0,1 0 167,2-1 0,0 1-166,1 0 1,1-1 182,-1 1 1,1 0-151,0 0 0,0 0 4,-1 1 1,0-1-19,-1 1 1,-2-1 1,-2 1 1,0-1-16,-5 1 1,-1-1-18,23 1-71,-6 0-118,-26 0 145,-8-2 11,-30 2 101,-12-2-19,-14 2 23,-13 0 17,-9 2-188,26-3 0,0 0 170,-4 1 0,1 0 5,-3 0 0,0 0 9,-2 0 1,1 0-27,-2 0 1,1 1 31,0 0 0,1 0 8,2 0 0,-2 0 38,-19 4 1,1 0-77,27-3 0,0 1-7,-13 2 1,5 1 36,19 1 32,11-2-58,7 1 2441,13-5-2664,6 0 127,36-3 10,1 0-25,-12-1 1,4-1 36,16-2 0,5-1 17,-14 1 0,3-1 1,1 1-665,0 0 0,0-1 0,1 0 729,2 1 0,1-1 0,-4 1-54,8 0 1,-3 0-256,1 1 0,0 0-704,-2 0 1,-1 1-3303,-6 0 1,-2 1 4271,-7 0 1,-5 1-1,4-1 1,-18 1 0</inkml:trace>
  <inkml:trace contextRef="#ctx0" brushRef="#br0" timeOffset="43837">7040 6610 18623,'-42'-17'492,"1"0"1,0 0 0,-10-4 0,3 4-415,8 9 0,3 2-661,-20 3 792,-1 1-28,18 5 1,-1 0-3,5 2 1,1 1-90,1 0 0,2 1-29,-12 9 155,28-3 1088,7 9-1118,7-6 529,7 7-658,7-5 458,5 0-676,5 0 1301,5 2-1214,4-2 0,5 1-30,-4-1 1,2-1-230,6 3 0,1 0 300,-8-5 1,-3-2-978,14 6 1066,-2-1-9,0-2-12,-3 0-14,-4-2-19,-6-1-1,-7 0-1,-8-1 9,-13 5 6,-10-2 124,-33 13 51,1-11-849,8-5 0,-2 0 802,-26 4-74,27-8 1,-2 0-3,-1 0 0,0-1 25,-2 0 0,-1-1-22,2-1 0,0 0-64,1 0 1,1-2-41,3 0 0,1-2-23,-21 1-50,11-7 710,14-4-967,12-9-234,8-6-1139,24-26 204,5 7-41,-2 12 1,3 2-3142,24-13 4270,-16 18 0,-1 3 0,3-2 0,1 3 0</inkml:trace>
  <inkml:trace contextRef="#ctx0" brushRef="#br0" timeOffset="44055">7604 6322 25448,'-29'25'167,"0"0"0,2-2 1,7 1-123,14 9-196,1 5 6,2 2-1189,2 3 1192,0 1-114,2 1 0,1 2-132,1 13-560,-1-12 0,2-1 131,2 4-225,1-1 10,0-1-1162,0-4-4939,1 9-593,-5-19 7724,1 2 0,-4-27 0,0-4 0</inkml:trace>
  <inkml:trace contextRef="#ctx0" brushRef="#br0" timeOffset="44537">7440 7018 17941,'-3'-45'1146,"0"1"1,0 3-1,0 7-384,1 11-1,-1 4-363,0 3-58,-1 4-172,2 2-45,0 3-101,2 3 67,0 1-111,4 2 11,3 1-12,7 0 12,6 0 0,5 0-17,5 0 6,6 0-356,5 0 381,-8-2 1,2 0 83,19-1-901,-16-1 0,-1 0 938,15-4 7,1-2 28,-1-2-85,-20 2 0,0 0-52,11-6-145,5-4 19,-28 7 21,-7 1 4,-6 1 217,-16 2-241,-3 3 22,-14 5 192,0 7 33,-5 4 70,-3 4-161,-1 2 361,1 2 1752,-6 10-1860,15-7-217,0 6 173,17-12-33,5-2-87,3-2 506,3-1-803,4-2-32,4-2 71,4-1 13,2-3 72,16-2-3151,-5-5 3237,12-1 34,-9-6-343,0-2 467,-1-2-197,-3-1 156,-2-2-30,-5-1-240,-5-1-34,-4 0-30,-6 1-16,-2 0-37,-6 0 56,-9-4-66,-2 9 44,-9-2 3297,0 11-3087,-3 2 32,-4 4-5,-3 4 451,-1 3-445,0 6-12,-19 19-50,21-9-322,-9 17 322,28-15-11,6 2-6,3 2-255,3 2 228,5 0-24,4 0-16,6 0-33,4 1-3068,5-1 2967,5 1-96,6 0-982,4 0 630,7-1-309,3-3-750,5-1-2101,6-4 3826,-24-10 0,-1-1 0,3 0 0,0 0 0</inkml:trace>
  <inkml:trace contextRef="#ctx0" brushRef="#br0" timeOffset="44984">8843 7035 21282,'17'-48'730,"1"0"0,-2 5 1,-3 7-188,-5 11-140,-3 6 902,-3 6-1131,-2 3 288,0 5-411,0 3 144,-3 9-190,0 2 598,-4 11-603,0 2 0,-3 3 5,0 3 1,-1 2-6,0 3-1100,0 1 1095,-1 1-12,2 1 0,-2 0 11,2 0-5,-3 1-425,1-1 419,-2 3-11,0-1-902,0-1 907,1-3 1,2-5-2579,1-6 2612,4-7 639,1-7-622,2-5 295,2-7-306,0-5 708,1-8-709,2-8 6,4-11 1,3-3-6,4-15 839,0 6 1,1 1-849,-3 14 0,0 2 3,1-3 1,0-1-4,2-1 1,-1-1-7,1 0 1,0 0 5,0 1 1,-1 0-4,1 2 1,-1 0-1,0 3 1,0 1 22,11-24-16,-2 10-592,-1 7 596,-1 9-134,9 2 118,-7 10-11,9 5 17,-8 7-1,1 6-10,1 2-1,-1 5 0,3 3 1,-2 4-1,0 1-500,-3 3 473,1 1 10,-3 2 1124,-1 3-1129,-5 0-11,-2 2-11,-6 1-1,-3 1-5,-8 0 11,-6-1-39,-10 0-22,-8-2-463,-7-1 440,-7-1 6,-6-4 22,-3-2 0,-1-4-28,2-4-83,4-6-192,7-3-348,9-5-933,9-5-3180,10-5-4270,7-3 9135,4-1 0,1 8 0,0 3 0</inkml:trace>
  <inkml:trace contextRef="#ctx0" brushRef="#br0" timeOffset="45415">10316 6424 21931,'-4'-4'2387,"1"1"861,3 3-3203,-37-31-17,28 22 6,-28-24-17,36 31 5,1 0 0,-1 1-5,0 0-45,0 0 17,-1 0-11,1 1 10,-1 1 12,-1 2-16,-1 3 16,-2 2-6,-2 3-5,-2 1-6,-1 2 11,-3 1 12,0-1 5,-2 0 12,0 0-18,-2-1 1,-2-2-1,1 0 18,-7-2-12,8-2 11,-1-2 6,11-3 6,3-2-6,3 0-17,2-4-5,5 0 11,3-4-12,5 0-5,3 1 6,4-1-6,4 2 5,3-1 18,2 2-2554,2-1 2531,3 1-2559,2 0 2537,4 1 5,4 0-438,3 1 399,6 0-72,4 2-741,3 0 516,0 1-201,0 0-247,-4 0-409,-5 0 1119,-15 1 0,-2-1 0,-3 0 0,10 1 0</inkml:trace>
  <inkml:trace contextRef="#ctx0" brushRef="#br0" timeOffset="45629">11207 6059 23035,'0'-5'2302,"0"1"-162,0 4-2123,13 1-6,-8 16 0,9 9 11,-12 19-698,0 4 648,-2 3-40,-2 2-139,-2-13 0,0 2-45,-1-9 0,0 0-230,-2 12 1,-1 0-1234,1-12 0,0-1 1715,-2 7 0,1-2 0,-2 2 0,0 0 0</inkml:trace>
  <inkml:trace contextRef="#ctx0" brushRef="#br0" timeOffset="45999">6407 7826 7046,'-57'16'109,"0"0"0,0-1 0,0 1 0,5-1 0,0-1 0,0 1 0,2-1 195,-10 4 0,2 0 1,4-1-14,-5 2 0,3 0 273,14-5 0,0 1 0,5-2-55,-18 11 1318,17-5-1233,19-3 10,16-5 1079,22-3-1151,19-5-140,24-4 152,-23-1 1,6-1-389,7-1 1,8-2 0,-2 0-494,-8 0 0,-1 1 0,4-1 381,0 0 1,4 0 0,1-1 0,-3 1-503,8-1 1,-2 0 0,1 1 493,-12 0 0,1 1 1,0 0-1,1 0-292,3 0 0,0-1 1,1 1-1,0 0 284,2-1 0,0 1 0,1 0 0,5-1-47,-6 2 1,5-2 0,2 1 0,1 0 0,-2 0-1,-2 0 30,-1 0 0,-2 0 1,0 1-1,0-1 0,4 1-3,-8 0 0,3-1 0,2 1 0,0-1 0,0 1 0,-3 0 0,-2 0-3,6-1 1,-3 2 0,-2-1 0,1 0-1,5 0-1,-4 0 1,3 0 0,3 0 0,0 0 0,0-1 0,-2 1 0,-2 1-12,-2-1 1,-2 1-1,-2-1 1,0 1-1,2-1 1,2 1 3,2-1 1,3 0-1,2 1 1,-1-1 0,0 0-1,-2 0 1,-3 1-5,4-1 0,-3 1 1,-1-1-1,-1 1 0,1 0 1,-1-1 1,1 1-1,-1 0 1,1 0-1,-1 0 2,-2 0 1,-1 0 0,0 0 0,2 0 0,2-1-27,1 1 0,3 0 0,1 0 0,0-1 0,-2 1 0,-3 0-34,-3 0 0,-3 0 1,-2 0-1,2 0 0,4 0-286,-2 1 0,4-1 1,3 0-1,0 0 1,-2 0-1,-3 0 0,-7 0-1627,3 1 0,-6-1 0,-2 1 0,2 0 1977,9-1 0,2 1 0,-3-1 0,-10 1 0,-10 1 0,-6 0 0,6-1 0</inkml:trace>
  <inkml:trace contextRef="#ctx0" brushRef="#br0" timeOffset="47513">14468 7555 20663,'-16'-50'574,"0"0"1,1 4-1,3 8-201,5 15-83,0 6 1629,1 5-1912,2 8 571,3 7-578,5 9-58,2 7 63,11 19 0,-1-4-57,7 13 60,-5-9-15,1 1-18,0 2 19,1 1 1,-1 0 2,-3-14 0,0 1-3,10 14-84,-8-16 1,1-1 72,9 5 23,0-5-6,-1-6 33,-4-7 18,-4-6 27,-3-4 79,-3-18-40,-2-14-49,-3-8-578,-2-9 566,-4 6 0,1-4-11,-1-2-29,2-3-4,-1-3 4,2 2-221,0 0 210,2 6-27,5-7-362,-2 19 323,3-2-34,-3 21-57,1 5-32,1 5 825,4 1-1189,14 10 172,-4-1-61,13 10-13,9 6-300,-7-4-230,15 8-538,-23-12 0,0-1-818,22 7 866,-18-7 0,1-1-2367,21 4 1540,-29-9 1,1-1 2296,1-1 0,1-1 0,-1 0 0,1-2 0,12 0 0,-1-2-642,-11-1 1,-2-1 641,9-1 0,-3-2 0,3-6 399,-7-3 3085,-8-2-323,-8-3-511,-6-1-661,-7-3-578,-2 1-335,-4-1 93,-2 2-519,-4 0 1073,-4 2-826,-21-4-724,8 12-27,-18-3-29,15 14-33,-2 4-16,-1 3-24,1 5-21,0 3-1,2 1-11,4 3-5,3 2 12,4 2-7,5 0-11,4 2-11,3 1 11,3 0 0,0 0-5,6 0-1,2 0 17,6-2-28,4-3 23,3-2-6,3-3 11,4-3-11,15-4 6,-9-5 5,10-5 56,-12-6-28,-3-6-146,-1-4 203,4-14 3275,-9 5-3243,8-22-3339,-14 17 3278,1-11 12,-5 12-1,0 0-5,-3 0 163,2 3-152,-2 3 12,-2 4 100,1-1-112,-4 9-23,0 1 3382,-3 7-3421,0 2-5,-1 7-17,-2 1 0,-1 6 17,-4 12-23,2-4 6,-4 12 17,0 7-12,3-8-302,-1 11 309,5-14-18,2-1 0,0 0-10,6 8 10,2-11 0,5 7 6,2-14-39,12 3 34,-5-7 27,24 2-16,-16-11-1,13-4-5,-11-6 34,15-13-17,-13-1-17,10-12 22,-18 4-2221,-3-3 2205,-1-5 11,-3-2-825,-2-6 819,-1-2 6,-2-5 2,-4 10 1,-1-2-9,-2 10 1,0 0-639,1-13 1,0 0 640,-3 11 0,0 1 2,-1-2 1,0-1-3,1 0 0,-2 0 0,1-1 0,-2 0 3,2 1 0,-2 1-940,0 1 1,0 0 944,1-27 6,-1 6 1017,0 9-1012,-1 8-1223,1 9 1229,-1 6 872,0 4-872,0 8 2161,0 3-2194,-1 7 285,0 1-286,-2 4 3393,-1 5-3398,-3 6 0,-8 26-11,2-2-1,2 6 1,-2 11 0,3-5-671,2-9 1,2 2 647,-1 2 0,0 8 1,1 0-1,2-8-33,4 2 0,2-3-37,1 17 1,3-1-85,3-18 1,1-2-1153,4 2 0,2-1 897,2-1 1,2 0-373,3-1 0,3-1-2920,3-1 1,1-2-985,0-4 0,0-2 4418,-1-4 0,-3-3 0,4 3 0,-11-13 0</inkml:trace>
  <inkml:trace contextRef="#ctx0" brushRef="#br0" timeOffset="47746">17220 7270 21909,'-6'0'2314,"0"0"-779,6 0-1519,2-61-1741,10 42 1694,-5-15 0,4 4-87,20 24-95,6 2-123,5 2-235,5 1-370,3 1-992,5 1-3314,1 1 4691,-23 1 1,-2 0-1,2 0 1,0 1-1</inkml:trace>
  <inkml:trace contextRef="#ctx0" brushRef="#br0" timeOffset="47916">17441 7444 23209,'-5'0'2403,"1"0"-1322,4 0-1356,73-36-3866,-29 25 3706,9-10 1,2 3-1414,7 11 1423,-24 4 0,-3 0 1,4 0-1,0 0 0</inkml:trace>
  <inkml:trace contextRef="#ctx0" brushRef="#br0" timeOffset="48505">19116 7448 18380,'0'-43'574,"1"0"0,-1-1 0,0-14 0,0 5 14,-2 0 224,-6-3 1062,-1 19-1644,-3-3-57,3 22 919,1 3-1002,2 6 476,2 3-549,1 3 1468,3 6-1474,-1 5 311,1 6-311,0 8-5,2 5-6,1 7-1854,1 6 1854,0 5 5,-1 4-5,-2 2 11,-2 3-964,-3-1 964,-2 0-5,-2-1-23,-1-3-33,2-3 39,0-5 11,0-7-592,1-6 615,0-7-244,0-6 255,0-6 1487,0-5-1437,-1-2 1101,-4-14-1134,3-1-18,-2-14-5,5 0 604,0-7-632,4-5 6,0-5 0,3-5-111,3-4 105,3-4 3,3 5 0,1-1 2,-5 21 1,1 1-316,4-16 1,0 4 320,-1 13-16,-3 9 5,-2 9 170,-3 6-198,-2 4 11,-5 15-5,0-1 397,-8 30-459,3-9-112,3 1 0,1 2-130,1 13-78,3-15 1,3 0-2051,6 19 2454,1-21 0,0-2 0,1 2 0,2 0 0</inkml:trace>
  <inkml:trace contextRef="#ctx0" brushRef="#br0" timeOffset="49759">32599 6962 14628,'-38'-3'2798,"0"0"0,-21-2-2507,57 4-118,3 1-100,2 0-39,3 0-12,6 0-33,6 0-3403,6 0 3363,9 0-16,6 0-181,-7 1 0,4 0 111,3 1 0,1 1 72,1 0 1,0 0 5,-3 1 1,0 1-24,-3-1 1,-2 1-648,13 1 701,5 1 62,-28-4-12,-11-1-5,-7-1 2893,-9-1-2994,-6 0-123,-44-4 195,13 1-404,5 0 0,-1 0 467,-13-1 16,-3 0 624,-1 1-557,0-1-1127,1 2 1133,5 1-17,4 0-295,8 1 267,6 0-17,7 1 1078,7 0-1100,5 1-23,5 1 340,3-2-76,2 1 1208,7-2-1315,3 1 311,10-1-428,5 0-28,8 0-749,6 0 715,8-1-1591,2 0 1,3-1 1576,-19 1 0,1 0-3,20 0 1,-2 0-501,1 1 501,-4 2-7,-5 0 7,-7 2 178,-4-1-33,-16-1 440,-4 0-496,-30-2 3033,-1-2-3109,-21 0 1,-6-1 8,-12-2 45,9 2 0,-3 0-43,2 0 1,1 1-795,10 0 1,0 1 791,-14-1 0,1 1 5,16 0 1,0 0 16,-9 1 0,0-1-5,-16 1-34,21 0 0,3 0-23,10 0 1,3 0 22,19 0 129,3 0-1,8 0 12,2 1 538,9-1-588,4 0-34,6 0 1431,6 0-1454,7 0-1161,3 0 1150,6-1-5,3 0 0,4 1-6,3 0-17,1 1 6,-17 1 0,0 2-6,-11-1 1,0 0-711,9 2 0,-2 1 700,9 3 4,-8-1-672,-9-1 656,-10-2 178,-11-1-161,-7-2 904,-12-2-881,-23 0 16,-29 0-6,28 0 0,-2 0-91,-6 0 1,0-1 90,7 1 1,1-1 7,-3 0 1,0 0 5,0 0 1,-1 0 13,1 0 1,0 0-4,1 1 1,1-1 36,-29 0-376,9 1 354,9 0-148,11 0 120,11 0-1,9 0 471,9 0-269,21 2-78,5-2 1183,22 0-1295,6 0-5,11-1-523,-25 1 1,0-1 490,4-1 1,-1 0 0,2 1 0,1-1-624,-1 0 0,0 0 595,-2 0 1,1 1-430,-3-1 0,0 2 318,-3-1 0,-1 0-485,25 1 616,-22 2 0,-3 0 0,-2-1 0,6 2 0</inkml:trace>
  <inkml:trace contextRef="#ctx0" brushRef="#br0" timeOffset="51035">26487 5661 14341,'-57'0'161,"0"0"0,13-1 0,-1 1 0,5-1 49,6 1 0,1-1 375,-12-1 1,4-1 59,8-1-108,2-2-156,23 2-185,10-1 742,11 2-905,12-3-10,16 0-2114,16-2 2096,-21 4 1,2 1-12,5-2 1,3 2-968,3-2 1,2 2 969,4-1 0,1 0-6,3 0 1,0 1-301,1 0 1,3 0 300,-6 0 1,4 1 0,-3-1-508,-12 2 1,-3-1 0,2 1 506,12-1 1,2-1-1,-5 1 2,2 1 1,-3 0-264,-3-1 0,0 0 257,-6 0 1,1 0 5,3 0 1,-2-1 55,13-1 475,-4-2-525,-45 2-56,-18 1 28,-16 1 17,-8 1 0,-4 1 22,-27 0 201,16 1 0,-2-1-195,9 1 0,-1 0 5,-1 0 1,-3 1-1,1 0 73,-9 0 0,-1 0-93,6 0 0,-2 0 0,2 0 14,-7 0 1,1 0-3,-2 1 0,0-1 28,-1 0 1,1 0 7,0 0 1,1 0 8,2 0 0,2 0 5,5 0 0,-1 0 40,-16 1 0,4 1-365,26-1 0,2-1 261,-13 1 0,8 0 1026,21 0-948,8-2 1815,7-1-1529,18 0 2687,3-1-2928,20-1-33,1-3-475,13 1 402,-24 0 0,2 1 0,24-3 0,3 1-17,-12 0 0,2-1-2,-5 2 0,2-1 0,-1 1-1369,7-2 0,-1 1 1363,4 0 0,0 0 5,2 0 0,0 1-712,2 0 0,1 0 706,1 1 1,0 0-646,0 0 1,0 1 656,-1 0 0,0 0-3,-3 1 0,-1 0 86,-4 0 0,-1 0-86,-6 0 0,-3 0 5,-5 0 1,-3 0 0,18-2-28,-21 0-124,-31-2 1033,-53-1-921,-1 3 1,-7 0 71,18 2 1,0 0-1,-2 0-34,-7 0 0,-3 0 0,3 1 4,-11 0 0,-2 0 24,17 1 0,-3 0 1,-2 0-1,4 1-43,-2-1 0,3 0 1,-5 1 43,-6 1 1,-5 0-1,0 1 1,7-1-17,-6 2 0,4-1-143,11 0 0,-1 1 0,6-1 115,-21 6 353,17 3-314,25-5 29,16 2 21,43-5-50,7-1 115,-9-3 1,3 0-147,-2 0 0,0-1-28,5 0 1,3 0-335,2 0 1,4 0 0,-2 0-1728,10 0 0,0 0 2092,0 0 0,3 1 0,-8-1 0,-19 0 0,-4 0 0,1 1 0,1 0 0</inkml:trace>
  <inkml:trace contextRef="#ctx0" brushRef="#br0" timeOffset="51601">21287 7695 26000,'-30'35'-507,"-1"1"0,1 0 1,-13 14-1,4-6 602,-1-3-862,-1 2 241,11-10 1,-1 0-223,8-6 1,0-1-671,-6 9 1,-1 0 1380,6-5 0,3-4 1,-2 4-1,1-2 1</inkml:trace>
  <inkml:trace contextRef="#ctx0" brushRef="#br0" timeOffset="52084">22295 7427 20338,'-24'46'181,"1"0"0,0-2 1,6-5-98,6-2-40,2 1-3338,1 0 3294,0 0-704,0-1 727,0-3 1073,0-2-1057,1-4 0,1-5 23,0-4-1086,1-5 1203,0-5 1792,-3-3-1596,-1-9 2028,1-5-2280,-2-9-5,4-3 50,0-23-95,2 6 2,3 1 1,1-2 2890,2-13-2938,0 16 0,2 1 28,5-19-3,1 14 0,1 0-13,7-20-552,-5 22 0,0 0 546,7-8 11,-1 6-17,1 7 5,-3 7-10,1 6-1,-2 7-5,1 4-6,1 4-22,0 3 17,27 12-1,-14-1-373,21 13 363,-19 0-1,2 4 23,-1 5-28,-2 4-279,-1 4 262,-3 2-23,-1 4-16,-3 1-906,-2 1 827,-5 0-95,-2-1-106,-5 1-278,-7-15 1,0 0-653,-2 17-1160,-6 12 2437,-7-17 0,4-22 0,0-2 0</inkml:trace>
  <inkml:trace contextRef="#ctx0" brushRef="#br0" timeOffset="52270">22212 7764 21366,'18'-45'-12,"0"0"1,-3 5 0,3 9-56,27 14-62,-3 8-45,4 1-72,6 2-73,4 0-348,-13 2 0,1 2-282,-9 0 0,1 0-1587,12 0 1,-1 1-5923,15 0 8458,-8 1 0,-26 0 0,-11 0 0</inkml:trace>
  <inkml:trace contextRef="#ctx0" brushRef="#br0" timeOffset="52507">23557 7409 19400,'0'-3'2997,"0"0"-483,0 3-2295,-60-36-1719,33 27 1584,-11-10 1,-1 3 55,9 20 100,-18 8-144,10 4-12,-12 8-34,17 0-5,2 3-3235,-6 19 3202,11-9-12,-1 13 459,15-14-470,7-1 0,5 0-11,6-2-18,8-2 1,8-2-28,8-1-11,8-3-662,7-2 544,10-3-124,6-4 31,-28-9 1,2-2-2000,18 1 0,2-3 2107,-7 0 1,-1-1 0,-4-1 0,-5 0 0,8-1 0</inkml:trace>
  <inkml:trace contextRef="#ctx0" brushRef="#br0" timeOffset="52758">24319 7434 22999,'-53'-19'297,"0"0"0,4 1 0,6 5-73,7 11-34,0 2-44,-1 2-46,1 2 865,-9 10-915,6 8-38,4 2-18,14 5 299,14-5-361,8 15 24,6-8-29,7 11-230,7-13 208,5 1-23,6-3-495,6 1 377,6-3-117,6 0-201,7-1 78,-27-13 0,2-1-474,0 0 0,3-1 950,22 1 0,-2 0 0,-4-1 0,-14-4 0,1 0 0</inkml:trace>
  <inkml:trace contextRef="#ctx0" brushRef="#br0" timeOffset="52949">24919 7510 20151,'-4'-3'2856,"1"1"-1506,3 2-1428,61-51-5706,-30 38 5680,9-14 1,1 4-211,-6 24 1257,2 3-1402,-1 2-270,0 3 117,0 1-1645,-2 1-1636,-3 1 3676,0 3 1,-15-7-1,-2 1 1</inkml:trace>
  <inkml:trace contextRef="#ctx0" brushRef="#br0" timeOffset="53121">25016 7699 26150,'-19'-4'-118,"14"2"-22,43 0-90,7 2-3050,7 0 2708,7 0 71,-27 0 0,2 1-625,2-1 0,1 1 621,7 0 1,-2 0 0,5 0 0,-1 0-1</inkml:trace>
  <inkml:trace contextRef="#ctx0" brushRef="#br0" timeOffset="54385">22513 7535 11547,'3'-5'5573,"-1"1"-3965,-2 4 1517,14-61-2503,-11 35-370,5-10 0,-4-2 510,-11 7-465,0 8-45,-4-4-45,1 10-28,0 5-56,-1 1-33,-1 4-28,-2 2-18,-2 3 29,-12 4-589,3 3 550,-13 7 5,4 3 0,5 0 0,-1 2 0,-18 10-689,15-7 1,1 0 699,-11 11-32,2 1-225,5 1 196,15-9 0,1 2 27,-5 13-238,-1 12 239,16-16-12,6-2-154,1-1 154,6-1 34,11 9-22,14-1 0,-5-17 0,1-2 5,21 8 20,0-17 0,1-4 9,5-4 0,-9-2 1,1-4-2,-8-7 1,-2-3 33,19-9-40,-19 5 1,-1-2 62,8-11-122,-5-2 110,-5-3 6,-6-3-692,-4-2 709,-5-3-1100,-7 12 1,-1-2 1099,2-16 11,0-13 579,-7 24-585,0 4 79,-1-2-90,-1 13-28,0 0 259,0 13-276,0 5 1076,-1 2-1120,1 2 3313,0 10-3330,0-1 235,2 11-236,1 2 1,2 5 5,1 5-5,0 4-876,0 4 864,0 3 1,-1 3-3120,-1 2 3086,1 2-23,-2-1-157,1 2-5,1-15 0,1 0-235,4 17-276,-1-19 1,1-1-386,10 7-975,6-3-4492,6-6 6653,7 0 0,-18-16 0,1-1 1</inkml:trace>
  <inkml:trace contextRef="#ctx0" brushRef="#br0" timeOffset="54968">22653 7420 18168,'-3'-5'2660,"2"2"-33,1 3-2263,-41-61-78,24 38-431,-7-14 1,-1 1 340,9 19-22,-2-1 66,-10-4-128,6 7-22,-10-4 22,8 11-22,-3 2-23,0 3 6,-4 1 50,-19 11-61,8 0-1,4 4 1,0 2-17,-8 7-268,15-6 1,2 1 250,-10 9-17,4 3 6,3 2-6,4 2 0,4 1-3050,4 1 3056,4 1 5,4 0-192,4-1 181,3 12-11,8-12 28,15 19-11,4-26 11,14 6-6,-1-14-425,7-4 431,6-3 0,6-5 6,4-4-1615,3-5 1609,3-5-14,-33 1 0,0-1 30,29-11 1,-3-3-289,-24 3 1,0-2 327,11-12-449,-18 10 1,-3-1 476,0-13 6,-5-3 241,-5-3-219,-3-2 1306,0-18-1267,-5 17-16,1-6 849,-4 23-732,0 3-185,-2 11 17,0 1-78,0 9 2313,0 4-2342,-1 4 2578,-2 5-2605,0 5 628,0 4-600,-1 6-1,0 3-395,0 4 396,1 4-1,1 3-16,1 4-28,0 1-59,7 3 0,2 2 17,-1-18 0,1 1-1164,7 19 1,3-2 1025,-1-21 1,2-3-132,3 2 0,3-1-232,3 0 0,2-1-785,4 0 0,2-1 1367,8 3 0,0-3 0,4 3 0,0-2 0</inkml:trace>
  <inkml:trace contextRef="#ctx0" brushRef="#br0" timeOffset="55567">26461 7516 22410,'0'-40'411,"0"0"1,-5-23-265,-10 61-19,-4 4-21,-1 3-18,-4 4 7,-1 5-24,-1 4-10,0 2-40,1 4-4108,2 1 4103,2 4-12,5 1 79,2 2-67,5-1 545,4 2-534,3-2 0,3-1-11,6-2 0,6 0 5,5-2-68,6-1 63,5-1 5,4-5 1,5-2-1,3-4 23,2-4 1346,1-4-1319,0-2 124,13-16 717,-15 1-784,8-14 599,-21-1-616,-3-2 84,1-25-48,-12 11-84,-6 2 1,-4-1-14,-7-7-15,-6 9 0,-4 2 4,-12-2-7,-17-5-10,0 22-7,-6 5 210,-6 5-243,-6 5-16,-3 5-9,30 2 0,0 2-132,-30 4-173,3 4-1017,23 2 0,1 2-8382,-10 7 9746,-2 5 0,34-16 0,6-4 0</inkml:trace>
  <inkml:trace contextRef="#ctx0" brushRef="#br0" timeOffset="69544">15302 10156 14033,'23'-55'1526,"-1"0"0,0 4 0,-5 4-415,-4 1-1321,-2-3 913,-3-1-92,-2 0-40,-3 1-15,-1 1-95,-2 5-45,-4 5 110,-3 8-347,-5 8-115,-4 7 358,-3 7-305,-5 6 46,-5 6-801,-4 5 896,-4 8 23,-3 4-53,3 5 1,0 3 98,-9 7-199,10-6 1,3 1 32,5 4-78,3 0-299,5 2-11,1 14-72,8-12-9,3 10 12,9-18 25,4-4 12,5-2 37,4-5 233,4-3 226,2-4-221,4-5-4,3-4-205,4-6 216,3-5 5,3-6-6,2-6 6,2-5 214,0-5-226,-1-4 7,-1-3 27,-4-2 12,-3-1-17,-4 0 72,2-15-50,-11 14 718,0-7-583,-9 14-90,-6 13 17,0-1-51,-4 15 216,0 3-272,0 2 904,-4 9-892,0 0-23,-5 8 0,0-1 0,0 3-11,0 1 23,1 2-29,2 1-3403,2 1 3353,2 2-77,1 0 21,2 1-67,2 2-488,9 11 95,1-8-346,8 8-684,-1-11-1775,5-3-6454,1-4 9479,-3-3 1,-10-10 0,-5-4 0</inkml:trace>
  <inkml:trace contextRef="#ctx0" brushRef="#br0" timeOffset="69801">16505 9567 23266,'-47'-35'317,"0"0"1,5 4-1,3 11-20,-4 36-196,12 2-34,4-1 0,1 3 1,-10 20-51,16-13 0,1 2-11,-5 17-43,13-9 0,4 0-2,2 2-1066,-1 21 993,7-28 477,4-2-566,2-1-40,6-2-34,5-3-49,4-2-1774,7-3 1499,6-4-236,7-3-977,7-3-513,8-3 180,-25-4 0,0-1 2145,9-1 0,-3 0 0,4 0 0,0 0 0</inkml:trace>
  <inkml:trace contextRef="#ctx0" brushRef="#br0" timeOffset="70121">17291 9542 16882,'-28'-24'213,"1"-1"0,-19-15 1193,36 38-1316,-3-1 1356,-1 2-1401,-2 3 61,-15 9-50,5-1 12,-13 12-18,8-1-16,-3 5-330,0 3 324,-1 3 898,8-3 1,0 2-938,-7 21 8,13-22 0,4 0-25,5 9-6,16-14-22,6-3-33,7-1 859,8-2-1156,23 5 32,-5-8 49,-12-6 0,0-1-810,20-1-3801,-13-5 1,0 0 3851,12 0 1,0-1-1,-36-2 1</inkml:trace>
  <inkml:trace contextRef="#ctx0" brushRef="#br0" timeOffset="70367">17915 9490 22409,'52'-18'-601,"-1"0"0,-1 1 0,-3 5-738,13 12-39,-28 0 1,-1 0-7373,29 2 8750,-10 1 0,-23-1 0,-11-1 0</inkml:trace>
  <inkml:trace contextRef="#ctx0" brushRef="#br0" timeOffset="70540">18003 9856 26226,'50'-12'-337,"0"1"1,0-1 0,-2 0 0,-2 2 0,-4 1-1258,-5 3 1,-2 2 1159,9-2 0,-3 1 0,4 0 0,-1 0 0</inkml:trace>
  <inkml:trace contextRef="#ctx0" brushRef="#br0" timeOffset="72201">20735 9771 13670,'9'-43'2230,"-1"0"1,0 0 0,3-15 0,-4 10-1677,-10 24-111,-3 5-96,-2 4-89,-2 4-68,-1 4-67,-3 3-11,-2 2 6,-3 6-1,-3 3 12,-6 7 101,-20 17-135,8-3-698,12-8 1,1 1 653,-13 13-6,2 2-17,2 2-5,3 1-23,14-10 0,1 1 5,-6 14-5,1 13 0,17-21 0,7-3 0,6-3 6,8-4 5,8-5-530,5-3 519,7-4 0,4-4 6,6-5-1999,3-3 2010,5-3-17,-13-4 0,1-2-210,-10 1 0,1-2 215,20-9 1,-1-3 22,3-8-635,-20 7 0,-2-1 646,4-11 6,-16 6 0,-1-1-1095,6-16 1075,-11 15 1,-2-1 1154,-1-12-1074,-5-18-39,-9 16-163,-6-11 163,-9 22-28,-7 5 17,-7 4 0,-6 5 6,-6 3 0,-4 7-163,-1 2 157,1 4-11,3 3 1720,6 5-1742,-3 9-12,15 1-11,-2 9-11,15-3-17,2 4-45,4 3-22,2 3-51,4 2-72,1-1-113,6 3-179,3-1-213,6 1-653,4 0-119,5 0-1020,4 0-2007,7-2 4522,12 2 0,-22-17 0,2-1 0</inkml:trace>
  <inkml:trace contextRef="#ctx0" brushRef="#br0" timeOffset="72437">22008 9483 24734,'1'-40'321,"1"0"0,-1 2 1,-1 11-166,-1 24 409,0 1-532,-1 2 145,1 4-155,-1 3 5,0 7 5,-3 21-5,0-1-2318,0 15 2296,-1-7-6,2 2-224,-1 3 202,1 0-29,2 3-58,2-12 0,1 0-132,4 23-663,-1-20 1,1 0 394,10 18-220,3 1-262,5-2-415,3-3-650,4-5-1750,3-7 3806,6-3 0,-19-20 0,0-4 0</inkml:trace>
  <inkml:trace contextRef="#ctx0" brushRef="#br0" timeOffset="72618">21745 9931 21534,'45'-26'-44,"1"0"1,-1 0-1,-2 1 1,-1 3-1,-3 6-65,-1 11 0,-3 5-85,4-2 1,0 0-244,2 1 1,1-1-4480,16 1 1,0-1 4560,-18 2 0,-3-1 1,4 0-1,-7 1 1,-13 0-1</inkml:trace>
  <inkml:trace contextRef="#ctx0" brushRef="#br0" timeOffset="73658">23374 9801 20464,'11'-59'964,"-1"1"1,1-1-1,-2 13 1,0 3 0,-4 6-685,-7-9 23,-6 33-214,-1 8-61,-2 6 0,0 9 6,0 6 5,-2 9 6,-2 4 16,0 6-482,0 5 449,0 2-3258,1 3 3253,1 1-7,2 3-149,1 1 133,2 1-1340,3-2 1334,1-1 1,3-3-318,3-6 346,2-6 1969,3-6-1975,2-7 97,-1-7-35,0-7 1802,-3-4-1781,1-7-44,0-4 6,6-23 553,-2 2-582,6-16-10,-4 6-6,1-5 5,-2-3-11,2-3-445,-2-3 451,-1-1-6,0 2 28,-1 3 118,-2 4-95,-2-8-29,-3 25-22,-2-4 6,-2 27-11,-1 4 440,0 3-441,-2 4 1002,0 3-1002,-2 8-10,0 2 5,0 5 5,-1 3-21,3 2-29,1 2-224,2 17-45,6-8-711,3 14-17,6-14-1293,5 1 2335,6 5 0,-11-21 0,2-2 0</inkml:trace>
  <inkml:trace contextRef="#ctx0" brushRef="#br0" timeOffset="74261">24722 9544 23136,'-8'-3'1042,"2"0"-566,6 3 672,0 0-1181,18-62-1298,7 44 1292,-4-15 0,3 3-62,24 29-2792,3 0 2713,1 4-22,1 3-2096,-2 5 1990,-1 4-113,-6 4-648,3 14 391,-19-5-23,-3 10 74,-25-11-67,-30 10 643,-2-9 93,5-10 0,-2-2 154,-21 6 272,11-7 0,-2-1-23,1 0 0,-1-1 660,0 1 0,2-2-881,4-1 0,3-1 3251,-6 1-2685,-6 0-443,18-4-78,-1 0 173,18-5-342,5-1 270,4-1-302,7 0-35,6-1-27,9-2-45,26-6-604,-4 2 620,-11 1 0,1-1-10,23-2-26,-12 0 0,2 0 36,-10 2 1,0 0-6,12-4 0,0 0 17,-15 3 0,0-2-6,10-4 0,-1-2 22,-12 4 1,0-1-641,7-2 1,-6-6 760,-15-30 0,-11-3-64,-6 7-23,-6-7 1,-8 5 61,-22 26-775,-2 3 802,0 3 585,0 2-344,-8 0 35,8 4-164,2 1 1059,18 4-1287,12 5-12,8 3 0,3 4 983,5 4-967,3 4-4,3 4 149,3 4-156,3 2-3250,1 5 3251,2 1 11,-1 5-2197,0 2 2175,-1 3-108,-2 1 57,-10-11 0,0 1-67,2 16-78,-1 14-130,-10-20-1092,-14 17-66,-1-15-3427,-3-11 1,-2-2 4235,-2-3 0,0-2 0,14-19 0</inkml:trace>
  <inkml:trace contextRef="#ctx0" brushRef="#br0" timeOffset="74528">26339 9199 27667,'4'46'114,"-1"1"0,1 11 0,0-3-81,1 8-854,-2-20 0,0 2 838,1 1 0,0-1-654,-1-10 0,0 0 614,2 10 1,-1 2-261,0-2 0,-1-1-266,-1-10 1,-1 0-1724,1 10 1,0-1 2271,-4-9 0,1-4 0,0 3 0,-2-1 0</inkml:trace>
  <inkml:trace contextRef="#ctx0" brushRef="#br0" timeOffset="76912">6931 11235 25360,'-40'-41'-660,"0"1"0,3 2 0,4 10 59,8 18 1092,-2 3-20,-3 1 1087,-20 3-1046,12 5 28,-15 4-290,17 6 1054,-16 12-1063,14-3 657,-10 11-20,19-8-176,1 4-186,4 1-236,3 2-1876,3 3 1418,6 1-278,4 0 356,4 2-729,4-1-26,7 0-105,4-1 381,7-7 1,5-1-579,20 14 662,-8-14 0,0-2-295,16 0 212,-1-6 176,2-8 190,-13-4 193,7 0 316,-21-5 1241,-7-1-1094,-7-1 3158,-9 0-3428,-16-2-184,-5 0-248,-14 0-24,0 1-96,-6 3-991,-5 0 946,-3 2 96,-4 0-74,-1 1 130,0 0 236,2-2-4,3-1-2889,4 0 2947,5-2-126,-3 1-223,16-1-276,2-1-560,17 0-1908,10-2 3295,8-3 0,-4 3 1,2-1-1</inkml:trace>
  <inkml:trace contextRef="#ctx0" brushRef="#br0" timeOffset="77174">7562 10911 24330,'-48'-14'407,"1"0"1,3 0 0,9 6-410,19 12 0,5 3-21,3 5 28,5 4-8,2 5 8,5 4-496,3 6 491,4 5-23,2 6-22,0 4-1568,0 5 1529,-2 4-39,-3 2-110,-5-15 1,-2 2 39,0-11 0,-1 1-57,-1 9 1,-1-1-423,-5 14-285,-2-4-805,-1-6-793,-1-6-1886,1-8-3540,1-7 7981,2-8 0,3-8 0,3-5 0</inkml:trace>
  <inkml:trace contextRef="#ctx0" brushRef="#br0" timeOffset="77704">7339 11479 16316,'-38'-24'254,"-1"0"0,3 2 0,12 6 2407,23 12-2650,5 1 1404,5 0-1427,5-1 1,7 2-1,5 0-16,6-2-73,25 0 6,-8 0 55,-14 0 1,0 1-73,19-3-28,4-2 6,1-1-12,-1 0 1,-1-1 10,-2 0 7,-5 0 27,-6 1 28,-6 0 62,-9 1 3035,-9 2-2951,-9 2-6,-7 2-5,-6 1 5,-5 1 28,-7 3 40,-4 3 22,-4 4 11,-3 4-6,-2 1-1056,0 3 1017,0 0-39,3 0-22,2 0-39,5-2-1,5-1-5,5-2 67,12 5-56,3-8 0,10 3-5,0-10 5,4-1 2278,3-1-2301,3-1 6,3-3-5,2-2 0,3-4 5,1-1-1699,-1-3 1699,-2-1-915,6-11 948,-15 4 18,4-7-6,-19 5-6,-4-2 1,-4 1-1,-6-2-5,-3 1 11,-5 2 22,-5 2-10,-2 3 21,-3 5 12,-4 3 5,-2 3 23,-4 4 112,-16 7-151,12 2 1674,-9 7-1512,19-1 14,6 3 12,4 0-32,5 3 1102,0 11-1195,7-3-36,0 9-217,5-7-51,3 1-67,4 2-121,4 1-165,14 18-2362,-3-11 2415,11 14-69,-3-16-672,3 1 419,4-2-178,5-2-1618,5-3 524,5-5-1018,5-4 335,-28-13 0,1 0 2728,5-2 0,-3 0 0,5-1 0,-3 0 0</inkml:trace>
  <inkml:trace contextRef="#ctx0" brushRef="#br0" timeOffset="78130">8691 11614 20718,'-4'-45'914,"1"0"1,-1 4 0,0 5-344,-3 12 247,-5-1 251,1 12-879,-4-1 282,4 11-439,3 3 128,0 5-145,5 5 450,2 5-449,0 6 6,1 4-7,3 5-475,1 5 470,3 2 22,1 5-38,0 3 5,1 3-11,-1 3-23,-1 2 34,1 3-6,-2 3-1173,0 1 1174,0 1-12,-3-1 6,-1-4-597,-1-5 619,-3-8-16,-2-9 22,-2-10-6,-4-8 0,0-8 6,-4-4 369,0-10-386,0-5 11,0-8-11,1-9 6,0-7 246,2-7-286,2-8-815,1-6 854,1-6 3,4 30 1,1-2 16,-1-16 1,0-1-18,2 12 0,-1 0-5,0-11 0,1 0 25,0-12-11,1 4 5,0 6 6,3 4-2594,1 5 2577,3 2-11,2 4 5,3 3-5,2 5 535,2 4-535,2 4-11,3 4 1092,2 4-1093,24 2 24,-16 5-24,18 3 12,-8 11 0,-10 1 3387,10 8-3398,-16-1-1,-2 2-27,-1 13 11,-9-6 6,-3 9-23,-13-9-22,-17 11-6,-2-9-109,-2-4 0,-3-2-456,-6 2-51,-10 6-526,17-14-1659,5-3 2874,2-1 0,10-6 0,1-1 0</inkml:trace>
  <inkml:trace contextRef="#ctx0" brushRef="#br0" timeOffset="78371">9361 11436 23473,'-8'-56'-695,"11"9"1505,33 36-2222,-5 2 1,2 1-3762,21-3 5173,-12 2 0,-2 1 0,-8 3 0,1-1 0</inkml:trace>
  <inkml:trace contextRef="#ctx0" brushRef="#br0" timeOffset="78756">10024 11205 26347,'-28'-55'37,"0"-1"0,1 5 0,13 9-104,27 21 211,3 1-164,2 3 3,4 3 5,3 3-4125,3 3 4057,3 4 74,3 1 840,1 4-857,17 11 61,-13 2-36,-6 5 1,-2 4-18,-8 1 0,-4 1-184,2 1 0,-3 3 147,-3 9 0,-5 0-589,-3 10 629,-12 14 13,-8-18-35,-12-3 30,-9-1 33,-6-3 36,-8-2 24,-2-3 26,-3-3-5,0-3-9,3-4 5,4-4-101,7-4 2839,-2-2-2868,22-7-39,1-4 15,24-5-17,7-4-14,9-1 2,9 0-2367,8-1 2433,9 1-12,8 0 15,-25 5 0,3 0-54,19-1 1,2 0-6,-11 1 0,1 0-65,15 0 1,2 0-850,-17 2 1,-1 1 0,-1-1 148,8 1 1,0 0-872,-7 0 0,2 1 0,-3-1 1409,10 2 1,-5-1 0,4 0 0,-2 1 0</inkml:trace>
  <inkml:trace contextRef="#ctx0" brushRef="#br0" timeOffset="79131">5484 13044 22800,'32'-35'273,"0"0"0,0-1 0,8-9 0,2 8-214,9 17 0,3 8-1633,-11 2 0,4 1 1607,0 0 1,5 0 0,5 1-18,-7 1 1,4 0 0,3 1 0,0-1 0,-3 1-605,5-1 0,-2 0 0,0 1 0,3-1 589,0 1 0,2 0 0,1-1 0,-2 1 0,-4 1-236,7 0 1,-4 0 0,0 0 231,-11 2 0,-1-1 1,1 0-1,1 1-332,0-1 0,1 1 0,0-1 1,0 1 322,2 0 1,-1 0 0,1-1 0,0 1-139,0 0 0,-1 0 1,2 0-1,2 0 100,-6 0 1,4 0-1,1 0 1,0 0 0,-1 0-1,-2 0-40,11-1 1,-2 1-1,-1-1 1,4 0-47,-12 1 1,3 0 0,1-1 0,0 1-1,-1 0 1,-4-1-361,9 0 1,-3 1 0,-2-1 0,3-1 495,-7 2 0,3-1 0,0-1 0,-3 1 0,-5 1 0,3-1 0,-6 1 0,0 0 0,0-1 0,1 0 0,-1 1 0</inkml:trace>
  <inkml:trace contextRef="#ctx0" brushRef="#br0" timeOffset="80378">14007 11508 21702,'2'-43'877,"0"1"0,0 3 0,-1 7-393,0 15-134,-3 3-120,1 5-112,-1 3-68,0 3-29,1 2 5,1 10-17,2 2-8,2 11 1,2 4-2,1 5 2,0 5-7,2 3-595,-1 3 620,1 2-29,0 0 13,1 0 0,4 14 19,-1-15-6,3 6-34,-5-21 17,0-7 21,0-3 23,-3-9 11,0-3-27,-5-11-29,1-3-10,-1-8 33,1-5 12,4-21 16,5-13-334,0-5 304,-5 29 0,1 0-9,6-15-22,3 0-17,3 4-12,3 4-144,13-2 38,-9 16-73,8 1-39,-12 17-462,0 3 300,0 5-90,0 2-89,1 4-1037,15 8 471,-7-2-341,13 5-2477,11 1 1804,-10-3 616,-14-6 0,-1-1-409,18 6 393,2-2 504,-1-2 823,1-1 252,-2-4 577,-2-2-2219,-3-3 2958,-5-4 2603,5-8-1824,-16-1-11,3-7-242,-18 2-296,-3-2-93,-4 0-473,-2-2 533,-3-1-892,-2-1-122,-1 0-85,-2-1 3196,-3 2-3325,-3 0-55,-2 3 311,-1 2-400,-2 4-41,-3 4-21,-2 4-23,-3 3 12,-3 6-17,-3 5-7,-1 5-4,-2 6-24,1 3-671,2 4 660,1 3 1,2 1-6,4 3 6,1 0-6,4 1-6,2 0 0,2 0 1,6-2-23,2-1 5,6-5 7,11 6 32,2-12-4,11 1-1,-1-12 6,3-4 27,2-4-21,3-5 10,1-4-5,1-6-16,0-5-218,-3-3 240,0-5-6,-3-2 5,-1-4 1,-1-2-828,-3-2 844,-1-2-16,-1-1 16,-2 2 23,-1 3 581,-3 5-514,-3 6 11,-5 6-17,-2 5-27,-4 6 225,-1 2-309,-8 11 894,-1 2-905,-8 9-1,-1 3 0,-2 3-205,1 4 200,0 0-792,3 2 798,2 1-7,5-1 6,3-1-5,3-1-6,5-3 6,4 0-1,6-5 1,4-2 5,18-2-17,-4-7-184,15-2 201,-7-7-196,4-6 202,4-3-11,3-8 10,-13 1 1,-1-2 17,20-13-376,-20 9 1,-2-2 358,12-15-1,-3-3-2698,-3-3 2699,-4-5-12,-3-3-844,-13 11 0,-1-3 847,-5 10 1,0 0-306,3-13 1,-2 0 301,-5 14 1,-1 2 23,-2-1 1,0 1 3,4-28 18,-4 5 5,-4 6-23,-1 5 12,-4 7-6,-1 7 1,-3 5 1580,-4 3-1586,2 9 2297,-3 3-2314,3 7 1744,-2 6-1761,-2 3 1497,-1 6-1497,-3 5 0,-2 5-5,-1 4-23,0 5-1314,-8 25 1336,8-9 6,7-14 0,0 1 17,-1 19-28,3 4 5,2 2-5,2 1-12,4 0-16,3 0-34,6-1-44,6-2-107,7 0-112,7-1 42,-11-29 0,2 0-199,2 0 0,1-1-695,1-1 1,2 0 1187,6 2 0,-1-2 0,2 2 0,1-4 0</inkml:trace>
  <inkml:trace contextRef="#ctx0" brushRef="#br0" timeOffset="80805">16662 11361 19893,'-4'-2'2027,"0"1"1093,4 1-3002,-29-14-17,23 11 11,-20-10-5,33 13-23,4 0-6,6-2-11,6 0-16,5-3-1,7-2-39,5 0-629,5-2 612,4 1-112,4 1 1,2 1-38,-20 2 1,1 1-671,21-1 0,-2 0-301,3 4-3444,-3 3-4577,-9-1 9147,-9 3 0,-18-2 0,-9-2 0</inkml:trace>
  <inkml:trace contextRef="#ctx0" brushRef="#br0" timeOffset="80988">16753 11702 24883,'50'-26'-1132,"1"1"1,-1 0 0,-2 1 0,-1 1 0,-7 8-7786,13 8 7645,-7 2 0,-22 2 1,-10 2-1</inkml:trace>
  <inkml:trace contextRef="#ctx0" brushRef="#br0" timeOffset="81365">17709 11342 21859,'-13'-44'263,"0"-1"0,5-1 0,9 7-179,19 14-3804,27-10 3743,-12 19-7,15 0 1462,-12 10-1472,20 4-1,2 11-118,-22 1 0,-2 2 102,18 15 0,-12 10-1492,-20-4 1486,-7 2-5,-7 3 11,-7 1-273,-10 0 267,-7 0 6,-9-1 754,-8 1-765,-5-1 19,5-12 0,-2 0 888,8-6 0,0-1-874,-10 5 0,1-1 1568,-13 6-1540,3-5-1995,-10 3 2047,18-10 178,-10 3-258,30-14 140,4 0 278,20-11-418,6 0-22,13-7-51,5 2-55,9-2 537,10 1-1012,-4 3 1,4 1 887,-9 1 1,2 1-3574,6 0 0,6 0 0,-5 1 2381,-7 1 1,-4 0 0,6 0 0,-6 1 0,-16 1 0</inkml:trace>
  <inkml:trace contextRef="#ctx0" brushRef="#br0" timeOffset="81589">19535 11839 26172,'-19'36'-639,"1"0"1,-3 9-1,3-2-2044,3 7-2233,5-19 1,1 0 3615,-1 5 0,4-17 0,3-8 0</inkml:trace>
  <inkml:trace contextRef="#ctx0" brushRef="#br0" timeOffset="82097">21113 11370 22032,'-45'-30'168,"1"0"1,3 3-1,5 10-45,11 23-11,-1 4-16,-1 4 21,-13 13-83,9-4-6,-8 11-11,14-6-6,2 2 567,4 2-584,3 1 0,4 1 6,5-1-67,8 14 0,9-13-17,9 10-22,9-17-29,7-2-50,6-2-67,7-3-174,-8-10 1,1-1-369,-8-4 1,0 0 110,12 0 0,0-2-597,-11-2 0,-1-3-1650,0 0 1,1-1 2929,5-3 0,-2 0 0,2-1 0,-1-1 0</inkml:trace>
  <inkml:trace contextRef="#ctx0" brushRef="#br0" timeOffset="82348">21943 11314 18257,'0'-3'3955,"0"0"-1088,0 3-2626,-65-40-2801,36 30 2635,-11-11 1,0 3 42,12 19 642,1 4-715,-2 3-6,2 4 0,1 3-28,1 3 6,3 2-11,1 4 5,2 3-5,2 3-57,2 2 45,3 2-22,3 1-2688,5 1 2694,4-1-28,8 0 582,6-1-616,8-2-23,8-2-27,7-1-52,9-4-670,5-1 458,6-4 95,-26-10 1,0-2-154,2 0 0,1-2-309,1 0 0,0-2-1387,1 0 1,-1-1-2237,-2-1 0,-1 0 4908,22-1 1,-26 0-1,-12-1 1</inkml:trace>
  <inkml:trace contextRef="#ctx0" brushRef="#br0" timeOffset="83501">20260 11613 8550,'1'-6'9399,"-1"1"-7584,0 5-1087,-7-61-1215,4 39 772,-2-14 1,0 2 585,1 19-407,-2 2 139,2 2-228,-1 1-55,0 2-74,-2 1-39,1 2-56,-2 0-33,-2 2 566,-2 1-567,-12 2-3346,-10 9 3329,-1 1-4,-3 7-24,9 1-4,-1 1-157,0 3 128,0 3 11,-6 15-39,5 6-4,4-1-7,11 8 0,12-24 16,6 5-4,5-14 4,5-3 3316,5-3-3315,3-2-3315,4-2 3326,4-3 67,2-2-44,16-5-23,-11-4 11,11-3 0,-15-6-2229,0-2 2246,-1-4 22,0-2 28,-2-3 6,-1-1 34,-2-3 2246,-2-2-2090,6-15-471,-8 9 292,5-8-11,-10 16 6,-2 5 3219,-2 4-3241,-2 5 27,-1 3-118,-4 6 12,-1 5-17,-3 5 570,-1 15-570,1-2 0,-1 10-5,-1-3-29,1 4-3425,0 3 3358,0 3-106,2 3-1296,9 20 691,2-12 204,-2-15 0,2 0-3893,6 3 1,2-3-4551,10 14 9051,-9-17 0,-2-2 0,-4-9 0,-7-7 0</inkml:trace>
  <inkml:trace contextRef="#ctx0" brushRef="#br0" timeOffset="83934">23135 11486 19776,'-9'0'3691,"2"0"-3081,7 0 404,0 0-1065,-20-24-55,30 17-90,-9-17-135,39 23-245,8 1-798,7 0-794,6 2-1017,-29-1 0,1 0 3185,5 2 0,-2 1 0,3-1 0,-2 1 0</inkml:trace>
  <inkml:trace contextRef="#ctx0" brushRef="#br0" timeOffset="84110">23156 11799 26654,'20'-47'-241,"7"7"-34,24 31-2905,6-1 2813,-26 5 0,2 0-252,1 1 0,1-1-717,1 1 0,1-1-3265,-3 1 0,-1 0 4601,24-2 0,-27 3 0,-12 1 0</inkml:trace>
  <inkml:trace contextRef="#ctx0" brushRef="#br0" timeOffset="84326">24320 11274 21752,'1'-5'2997,"-1"0"-504,0 5-2454,7-12-22,-6 21-6,4-4-6,-8 26-5,-1 2-67,-2 22-39,1-10-703,2-13 0,-1 0 422,-2 18-324,0 5-533,0 3-1545,0 3 2789,3-25 0,0-1 0,0 3 0,0-1 0</inkml:trace>
  <inkml:trace contextRef="#ctx0" brushRef="#br0" timeOffset="85554">15586 13133 7022,'-4'3'4335,"0"0"5097,4-3-8978,32-59-1374,-24 32 1065,9-10 1,-2-1 90,-16 8-34,-2-3-1,-3 0 12,-4 0 39,-1 3 17,-1 4-3480,-1 4 3463,0 6 973,-7 4-1124,3 6-22,-5 5-7,2 8 1,-3 5 0,-3 8-11,-5 4-15,8-1 1,-1 2-597,-13 16 563,12-12 0,1 1 2,-10 14-10,13-13 0,0 0-18,-10 16 12,14-18 0,1-1-5,0 8 385,7-4-380,5-3-11,5-4 5,5-3 12,6-3 3083,5-4-3089,6-4 0,5-4-6,21-6 18,-8-6-887,16-6 886,-14-6 6,-1-4-6,0-3 14,-14 3 0,-1 0 20,12-13-14,-15 11 0,-1 0 30,3-12 29,-5 0 16,-4-1-10,-5-1 854,-4 3-665,-3-8-111,-3 15 24,-1-4 54,-5 16-163,2 6-44,-5 2-23,3 6 1013,-2 3-1030,0 3 1,-2 5-6,-2 5 0,0 5 0,-2 4-23,0 4-16,0 3-6,2 3-78,0 1-375,3 16 27,3-12-788,3 12 335,7-16-476,5-1-1193,9-2 2593,10 3 0,-14-18 0,2-1 0</inkml:trace>
  <inkml:trace contextRef="#ctx0" brushRef="#br0" timeOffset="85813">16680 12767 18506,'-48'0'446,"0"0"0,3 0 0,7 4-216,7 11-17,0 3 647,-1 4-714,0 2-40,0 5-28,2 2-22,0 4-28,5 0-11,3 1-28,5-1 612,6-1-652,5-2-5,5-1-11,7-1-39,6-2-6,7 0-45,7-4-50,5 0-79,7-3-56,4-1-937,6-4 517,6-2-560,4-2-1361,4-4 2683,-24-5 0,-3 0 0,4 0 0,-1-2 0</inkml:trace>
  <inkml:trace contextRef="#ctx0" brushRef="#br0" timeOffset="86080">17673 12886 16930,'0'-3'4094,"0"0"-1103,0 3-2627,-61-22-430,22 16 169,-1-4 1,-1 2 244,-17 18-224,21 2-506,-14 8 460,14-1-16,1 3-12,2 4-22,1 2 0,4 2-5,2 1-12,5 1-6,4-2-10,5 1-18,5-3-16,4 2-6,6-3-50,7 1-28,8-3-39,9-1-1018,10-3 945,9-1 11,12-3 101,-25-10 0,1 0-29,4 0 1,0-2-70,4 0 0,0-2-241,2 0 0,1-1-617,0 0 1,3-2 1078,3-1 0,3 0 0,-6-1 0,-12 2 0,-3-1 0,18-1 0,-1-1 0</inkml:trace>
  <inkml:trace contextRef="#ctx0" brushRef="#br0" timeOffset="86380">18811 12986 21192,'-5'0'1020,"1"0"-432,4 0-773,65-37-5716,-28 26 5761,8-9 0,2 2-208,1 16 763,3 0-1026,1 2-324,0 0-706,-1 1-3275,-19 2 1,-1 0 4330,9 2 1,-2 2 0,-29-5 0</inkml:trace>
  <inkml:trace contextRef="#ctx0" brushRef="#br0" timeOffset="86553">18767 13259 22087,'58'-6'-73,"0"-1"0,-9 1 1,-3 1-108,-7-2 0,-3 1-961,-4 0 1,0 0-476,3 1 0,1 0 1322,9-1 1,-3 0 0,5 0-1,-1 0 1</inkml:trace>
  <inkml:trace contextRef="#ctx0" brushRef="#br0" timeOffset="87229">30648 5260 9511,'-50'7'875,"1"1"1,3 0-1,8-2-6,12 0-124,1 1-140,2 0 1285,2-1-1543,3 0 612,0 2-415,9-2 212,1-1-202,11-3 863,4-2-1020,9 0-117,8-1-84,8-2-67,12-3-51,9-2-975,-21 4 1,1-1 907,3 1 0,1-1-8,4 0 0,0 1-3,3-1 0,1 0-1320,3 0 0,-1 0 1306,3 0 0,1 0-20,0 0 1,1 1-989,2-1 1,0 1 898,0 0 0,0 1-90,0 0 0,0 0-808,0 0 0,0 1 301,-2 0 1,2-1-2558,-9 1 0,3-1 0,-5 1 3047,2-1 1,-3 1 0,3-1-1,-8 1 1,-16 1 0</inkml:trace>
  <inkml:trace contextRef="#ctx0" brushRef="#br0" timeOffset="87614">33212 5187 11180,'-50'3'605,"0"0"0,5 0 0,7-1-62,12 0-184,6-1 1628,8 1-1572,5-1 56,7 0 694,8 0-750,9 0-2861,12-1 2592,12 1-73,12-1-575,-21 0 1,2 0 515,5 0 0,0 0-845,5 1 0,1 0 836,3 0 1,1 0-12,3 1 1,0 0-209,3 1 0,-1-1 174,-4 1 1,-4 0-162,12 4-270,-23 0 737,-35 2-4725,0-1 4851,0 2 0,0-5 1,0 0-1</inkml:trace>
  <inkml:trace contextRef="#ctx0" brushRef="#br0" timeOffset="88338">20639 13090 13616,'5'-51'646,"0"1"0,0 4 1,-1 6 2465,-2 10-2288,-1-3-528,-1 13 1202,0-1-1336,0 12 709,-1 4-865,1 1 2721,0 4-2693,0 5 16,0 4 12,0 6-6,0 8 0,0 5-571,0 6 560,-1 4-39,-3 4 5,-3 0-22,-3 1-18,-2-1-21,-1 0-85,0 0-139,0 1-241,3 0-1634,2-1 413,4 0-2000,3-2 3034,8 2 1,-4-20 0,3-2 0</inkml:trace>
  <inkml:trace contextRef="#ctx0" brushRef="#br0" timeOffset="88596">21684 12755 22302,'-19'52'37,"-1"1"0,2-5 1,5-5-38,13-5-12,0 0 1003,1 1-1244,7 19-106,-1-26 1,2 0-450,-1 1 0,2-1 234,1-1 0,0-2-1325,7 10-7932,6 6 8759,-8-17 1,0-3 0,-12-19 0</inkml:trace>
  <inkml:trace contextRef="#ctx0" brushRef="#br0" timeOffset="88856">21276 13047 23781,'41'-19'313,"2"3"-245,1 12-635,5 0 598,-9 1 0,1-1-890,-8 2 1,0-1 855,12-1 1,1 1 4,-12 0 1,-1 0-74,2 1 1,1 0 45,-1-1 0,2 0-107,17 1 1,0-1-1108,-12 1 1,0 0 986,12 0 0,-1 0-151,-17 1 0,-1 1-2380,9-1 0,-2 1 2783,-8 0 0,-3 0 0,22 0 0,-31 0 0</inkml:trace>
  <inkml:trace contextRef="#ctx0" brushRef="#br0" timeOffset="89634">22598 12868 15293,'17'-41'446,"-1"0"1,1 1 0,6-17 0,-1 10-200,2 17-51,3 1 886,4 3-981,3 4 929,2 3-974,2 5-16,2 4 186,1 4-198,1 3 6,1 4-18,0 5 7,-1 4-1,-2 7-22,-2 4-22,8 20 11,-16-5-1,3 17 7,-21-12-6,-7 3-1,-9 0 1,-8 2 0,-11-1 11,-1-14 0,-2 0 11,-18 14-64,14-16 0,-1-3 109,-14 4 28,1-4-65,-10 1 137,17-10 35,-5 0 223,22-10-167,5-3 711,6-2-841,5-2 1653,4-2-1753,5-3 1261,5-2-1289,5-1-34,7-1-22,6 0-40,8-1-992,1 3 0,3-1 970,-5 2 0,1 0-1304,18-1 0,1-1 1257,-6 3 0,-1-1-32,7 1 1,1 0-20,4 0 1,0 1 52,-17 1 0,0 0 1,1 0-68,1 0 0,0 1 0,1 0-166,0-1 0,0 1 0,1 0-1072,-1 0 1,1 1 0,-1 0-2608,17-1 0,-3 0 3968,-6 1 1,-6 0-1,5 0 1,-24 0 0</inkml:trace>
  <inkml:trace contextRef="#ctx0" brushRef="#br0" timeOffset="89888">24378 12690 21780,'45'-16'-40,"-1"-1"1,0 1 0,17-6 0,-5 4-230,-19 14 1,-3 3-2102,22-2 2003,-18 2 1,1 1-1161,1 2 1,-1 1-1835,21 4-473,-24-2 1,-2 1 3833,4 3 0,-19-3 0,-8-3 0</inkml:trace>
  <inkml:trace contextRef="#ctx0" brushRef="#br0" timeOffset="90271">24592 12901 21920,'27'-9'-28,"3"-1"0,8-1-959,2-1 942,3-1-5,1 0-1,1-1 1,-1 0-6,-1-2 17,-4-1 16,-4-3 1,-6-1 22,-7-2 6,-7 0 253,-8-1-209,-5-2 62,-8 1 230,-14-12 282,-6 8 1,-3 0-227,-9-12-587,10 15 1,2 3 575,10 6-34,4 2 302,2-2-425,4 5-45,2-1-45,4 5 515,6 0-627,0 3 16,5 0-38,0 5 987,1 4-987,2 2-1,2 5-5,2 3 11,0 4-11,1 5 6,0 4-56,5 21 22,-7-7-20,-6-3 0,-1 2-41,-2 9-205,-4-15 1,-1 0 86,-2 14-135,-2 1-241,-4 0-425,-3-2-896,-2-3-2768,-2-4 4672,-2-1 0,6-19 0,1-2 0</inkml:trace>
  <inkml:trace contextRef="#ctx0" brushRef="#br0" timeOffset="90788">25614 12371 22039,'0'-40'39,"0"0"0,-1 2 0,5 10 803,11 23-825,1 0 281,3 2-287,3 2 0,2 1 145,2 2-134,2 3-153,1 4 142,1 3-11,0 2-11,0 2 16,-2 4-16,-2 0 0,-2 3 0,-4 2-12,-2 0-1623,-3 1 1618,-3 1-17,-2-1-17,-3 10 34,-4-10 512,-5 4-456,-11-7 0,-2-8 12,-9 1-7,4-9 23,-2-3 17,0-2 1830,-5-2-1780,7-4 22,-1-2 12,10-4 11,4 0 151,1-8-61,3 0-151,2 0-23,3 2-11,1 8-28,1 1-6,2 2-11,-1 2 17,5 1-34,0 2 0,3 3-5,0 1 5,1 5 0,2 2-11,12 12-893,-4-2 893,9 10 6,-6-4-3097,3 3 3103,2 1-12,0 2 0,-1-1 0,-3 1-23,-5-3-891,-8-1 875,-7-4 393,-24 6-538,-6-11-228,-10-6 0,-5-2-691,-19-3-483,15-3 1,-1-2 1459,4-3 0,3 0 0,-4 1 1,1-2-1</inkml:trace>
  <inkml:trace contextRef="#ctx0" brushRef="#br0" timeOffset="94240">6510 14764 18719,'-37'-30'382,"1"1"0,0-1 0,-5-8 1,2 9-232,-11 17 1754,14 10-1832,11 2-2737,-7 2 2714,14 2 972,2 1-1000,3 1 845,2 2-844,-1 6-23,5-1 74,0 6-74,6-3 3398,1 1-3381,1 2-17,3-1 0,1 1-17,3 0 0,1-1 6,2 0 0,3-1 5,2 0-5,3 1-6,3-1-22,16 6-11,9 2 22,2-1-1353,-1-2 1353,-14-7-5,-3-1-518,-1 0 540,-6 0 5,-6 0 12,-9-1 11,-5 1-12,-13 0 1242,-6 2-1247,-13 2-6,-9 1-2791,-8 3 2808,-7 0-16,-7 0-646,29-11 0,-1 0 651,-1 0 0,0-1 3,1 0 0,0-1-20,-28 7-506,7-4 288,8-6-443,10-3-890,10-8-2437,10-7 4005,7-9 0,6 8 0,1-2 0</inkml:trace>
  <inkml:trace contextRef="#ctx0" brushRef="#br0" timeOffset="94455">7082 14291 23263,'-14'47'33,"0"0"1,1-3 0,3-4-23,8 2-5,1 3-68,0 3-61,-1 3-297,2-13 0,-1 1-789,1 18-789,1-19 0,1-1 1998,3 17 0,-1-26 0,1 0 0</inkml:trace>
  <inkml:trace contextRef="#ctx0" brushRef="#br0" timeOffset="95004">6924 14883 25892,'-25'-26'-9,"-1"-1"1,-8-15 3,59 39-23,6-1 0,6 0-6,4-1-2817,6-2 2801,2 0-12,5-2 6,1-1 0,3-2 11,0-3 12,-1 0 5,1-1 5,-3-1 11,-3 0 7,-5-2 22,-7 1 0,-6 0 6,-10 0 853,-6 1-713,-11-9 363,-8 10-437,-7-6-10,-5 13-6,-3 4 1526,-1 1-1510,-3 3-5,0 1 12,-2 3-7,-2 2-22,0 4 17,-10 10-56,9-3-16,-5 8 4,14-7-10,3 1 0,3 0-18,3-1 12,3-1 6,1 0-12,3-2 23,1 0-22,3-3 16,2-1 0,3-3-5,2-1 10,1-3-16,3-1 12,2-3-7,2-3 6,1-2 1,2-5-7,-1-4 12,-2-1-3381,-1-2 3392,-4-2 0,-2-2 6,-3 0 5,-4-1 11,-1-1 17,-3 2 12,-2 0-6,-3 1 22,-2 3-11,-2 2 5,-3 4-5,-1 2 3437,-8 4-3470,2 6-18,-7 4 1,5 7-17,-1 6-12,-1 4 18,1 3-12,0 4 0,3 2-1230,3 0 1219,3 2-560,4 1 544,3-1-18,4 0-44,6-1-40,5-1-223,8-1 73,6-3-124,7-1-1255,5-2 795,6-1-448,5-2-1142,6-3 2442,-21-7 0,-1-2 0,3 0 0,-1 1 0</inkml:trace>
  <inkml:trace contextRef="#ctx0" brushRef="#br0" timeOffset="95437">8367 14636 23030,'-4'-3'2403,"0"1"-6283,4 2 3919,-47 50 1,34-21 320,-13 6 0,2 2-337,21 3-6,-1 3-12,1 2 1,-1 2-6,2 2-6,1 2-5,-1 0-28,1 0 16,-3 1-21,-1-2 7,-2-17 1,0 0-9,-6 12 28,-5 8 907,0-26-884,5-14-1,-2-8 1,7-14-6,1-9 17,2-8 3057,1-8-3052,3 3 1,0-3 0,1-23-431,1 17 0,1-1 416,-1 8 1,2 1 2,0-3 0,2 1-5,0-2 0,0-1-1,0 1 1,2-1 2,-1-1 1,2 1 7,0 1 1,0 0-1369,1 1 0,1 0 1360,0 3 1,1 0 13,12-26-207,3 6 207,2 6-10,0 7-382,3 6 370,0 6-6,1 7 6,2 5-5,1 5-6,0 5 16,1 3-10,-1 3-1,0 5 12,-2 4-12,-2 4 6,-6 3-6,-4 3 1077,-7 1-1071,-6 2 0,-5-1-6,-9 2 3032,-6 1-3037,-10 0 0,-5 0-330,-8-1 254,7-5 0,-2-1-137,-17 8 14,15-8 0,0 0-630,-13 4-1132,2-3-7859,6-3 9515,6-4 0,16-7 1,6-2-1</inkml:trace>
  <inkml:trace contextRef="#ctx0" brushRef="#br0" timeOffset="96827">9335 14761 26133,'14'-19'17,"5"0"-197,38 3-3544,-6 3 3248,-14 4 0,2 0-2790,23-5 3266,-24 6 0,-1 1 0,3-1 0,0 0 0</inkml:trace>
  <inkml:trace contextRef="#ctx0" brushRef="#br0" timeOffset="97469">10344 14437 18117,'-6'-11'2722,"1"2"-1831,5 9-190,0 0-248,3-69-162,2 40-187,-1-13 0,1 1 75,7 18-17,2 2-22,1 3 17,11 0-129,-4 6 45,30 1-62,-22 9-5,16 5 10,-14 12-21,-8-1-12,8 18 6,-16-11-28,3 18 5,-11-14 17,-2 6 6,-5-8 22,-4-1-11,-3 2 39,-23 20-16,7-16-421,-17 15 516,-1-17-822,7-7 877,-11 1 40,14-10 22,1-3 17,2-4 7,4-1 183,-2-10-291,10 1-39,3-7-28,9 2-2730,6 0 2708,2 0 624,18-5-664,-6 8 6,13-2-17,-12 10-5,1 0-6,1 4 22,12 6-16,7 7-12,1 1-548,0 5 549,-12-4-12,0 2-11,1 3-17,-1 3-5,0 3-6,-3 0 0,-3 2-28,-5-2-196,-5 9-612,-28 7 344,-1-9-387,-25 0-976,6-22-4160,-5-2 6041,-10-2 1,24-5 0,0-1-1</inkml:trace>
  <inkml:trace contextRef="#ctx0" brushRef="#br0" timeOffset="97826">6163 15761 15110,'-52'15'12,"1"0"0,-1 0 0,0 1 0,4-2 0,-1 1 0,2-1 0,3-1-129,1 0 0,3 0 0,0 0 136,-13 4 1,0 0 36,-3 1 0,4-2 736,20-5 0,1-1-702,-27 8 33,50-14-485,49-15 630,10-2-134,-5 1 1,4-2 167,0 0 1,2 0-180,5-1 1,5-1-25,-13 4 0,4-1 1,1 0-1,-2 1-126,6-1 1,-3 1 0,4-1 62,-2 1 0,4-1 1,-1 0-1,-2 1-412,3 0 1,-3 2 0,1 0 418,2-1 0,0 1 0,1 0-24,-14 3 1,0-1 0,0 1-1,1 0-3,-1 0 1,0 0 0,2 0 0,6 0-80,-3-1 1,7 1 0,3-2 0,3 1 0,-1-1 0,-2 1 0,-5 0 57,2 1 1,-5 0-1,0 0 1,1 0 0,5-1 1,-8 2 0,5-1 0,2-1 0,1 1 1,0-1-1,-1 1 0,-3 1 0,-5-1-5,6 1 0,-4 0 0,-3 1 1,0-1-1,2 1 3,2 0 1,-1-1-1,1 1 1,1 0 0,-1 1-1,1-1 1,1 0-1,-1 0 1,1 1-1,0-1-3,0 1 0,1 0 0,0 0 1,0 0-1,-1 1-2,2-1 0,-1 0 0,0 1 0,1 0 0,-1-1-11,1 1 1,-1 0 0,1 0 0,-1 0 0,1 0-21,-1 0 1,0 1 0,0 0-1,0-1 1,-1 1-47,1 0 1,-1-1 0,0 1 0,0 0 0,0 0-99,-1 0 0,0 1 0,-1-1 1,1 0-1,-1 1-342,-1-1 1,0 0 0,0 1 0,0-1 0,0 0 526,5 1 0,2-1 0,0 1 0,-3-1 0,-6 1 0,2-1 0,-5 1 0,-1 0 0,-1-1 0,0 1 0,1 0 0</inkml:trace>
  <inkml:trace contextRef="#ctx0" brushRef="#br0" timeOffset="98923">14822 14979 23484,'-25'-53'341,"0"1"1,2 4 0,4 9-34,7 19-95,1 7 510,2 6-578,1 3 128,4 7-195,1 6-5,3 7 5,2 8 62,9 26-112,-1-18 0,0 1-541,1 1 0,1 1 521,1 1 1,1-1 2,7 16-5,2 1-12,0-1 12,1-2 11,2-4 5,0-5 17,1-6-11,0-8 28,0-7 114,-2-8-81,-2-5-2932,-3-9 2927,-1-6-85,-3-8 57,-2-9 0,0-6 344,-1-7-372,0-4-702,-1-4 697,-1-3 10,-2-1-16,2-1 8,-3 17 0,1-1-19,5-15-1,-5 19 1,1 1-324,4-3 279,-1 5 52,1 7-97,-2 4 540,8 3-675,-5 7 2942,8 2-3059,-5 5-101,4 4-145,2 2-1435,16 8 146,-6-2-1715,13 5-1690,-12-3 5276,9 3 0,-21-7 0,0-1 0</inkml:trace>
  <inkml:trace contextRef="#ctx0" brushRef="#br0" timeOffset="99632">16215 14901 17602,'0'-5'3613,"0"2"-723,0 3-2487,-13-68-700,8 43 605,-5-17 1,0 1-68,0 25-45,-5-2 163,0 12-219,-2 3 100,-4 5-116,-3 6-18,-2 5-11,-3 6-304,-1 5 260,0 2-1024,0 5 1012,1 3-19,9-7 0,1 1-15,-8 16-8,10-16 1,2 1-10,-1 11-4,5-3-1,6-4 0,6-2-314,6-6 325,6-4 0,8-4 18,5-6-18,6-5 0,4-3 18,4-9-1,4-3 11,2-9-5,0-6-1806,0-4 1800,-1-5 12,-4-4-12,-2-3-5,-5-4 5,-4-2-193,-4-2 198,-3-4 7,-3-1-153,0-2 152,-1 0 23,1 4 11,0 2 2,-5 19 1,-1 1-538,8-12 552,4-6 805,-10 21-822,-3 8 388,-3 5-411,-3 6 1266,-3 4-1249,-2 6 1136,-1 5-1124,-2 6 1064,-1 6-1075,-2 4 5,-3 4-11,0 3 16,0 3-460,1 2 443,2 2-653,2 0 632,1-1-7,4-1-10,1-3 5,5-3-5,2-2 5,0-5-127,4-3 116,1-4 6,1-3-1,0-5 18,0-4 33,7-5 359,-7-5-393,6-3-10,-7-6 10,-2-1-16,2-4 5,-1-2 0,1-3-11,-2-3 22,9-18-22,-5 8 0,-3 4 0,1-1-5,2-9-908,5-14 902,-8 15 22,-1-1-511,-2-1 512,-1-1 4,-2 0-16,-2-1 12,-2 2-1,-3 2 0,0 3-146,-2 4 152,-3 4-1,1 4-4,-3 3 4,1 4-3,-2-2-13,2 10 1448,0-1-1448,2 8 734,1 3-734,0 1 187,1 1-187,-1 6 0,1-2 0,0 5-35,1-3-49,1 1-280,4 7-11,1-2-286,4 5-509,-1-2-1648,1 1 2818,3 3 0,-6-8 0,0-1 0</inkml:trace>
  <inkml:trace contextRef="#ctx0" brushRef="#br0" timeOffset="100830">16871 14457 14986,'7'-42'1897,"-1"0"1,1 0 0,3-16-1,-3 8-1264,-4 16-62,-1 1-5750,0 1 5588,0 2-56,-1 3 1305,2 3-1377,-1 3 841,1 3-904,1 3-16,-1 2 89,2 1-196,-1 5 3316,0 2-3344,-2 4 114,-1 5-92,0 2 175,-1 19-102,1 2-865,-4 17 883,-3 0-46,-4 8-84,2-23 1,-2 3 24,-6 20 1,-1 3-54,2-11 1,-1 0-920,3-4 0,-1 2 0,0-2 905,-2 5 0,1-1-8,0 1 0,1 0-684,1-1 1,1-1 686,1 0 0,2-1-12,3-2 1,2 0-4,0-3 1,5 1-84,10 11 0,5-2 0,-2-12 0,3-1-85,11 9 1,4-3-166,-3-14 1,2-3-1126,3 0 1,2-2-1183,2-1 0,2-1 2652,8 0 0,-2-2 0,4 1 0,-1-3 0</inkml:trace>
  <inkml:trace contextRef="#ctx0" brushRef="#br0" timeOffset="101237">17623 14728 21561,'18'-40'-69,"1"0"0,-1 3 0,3 8-150,19 18-134,7 2-134,4 0-208,4 3-391,4 2-892,1 1-1819,2 2-6034,-8 1 9519,-8 1 1,-23 0 0,-9 0-1</inkml:trace>
  <inkml:trace contextRef="#ctx0" brushRef="#br0" timeOffset="101398">17801 14890 19832,'-8'3'3450,"1"-1"-2493,7-2 814,0 0-1962,68-39-2653,-24 21 2561,6-7 0,3 0-330,-19 16 0,-1 1-1048,2-1 0,1 0-2996,-2 1 0,-1 1 4113,25-5 1,-27 6 0,-14 2 0</inkml:trace>
  <inkml:trace contextRef="#ctx0" brushRef="#br0" timeOffset="102081">19081 14630 18134,'-2'-3'3148,"-1"2"-829,3 1-1972,-9-64-1263,10 37 1025,-5-12 0,3 0 70,12 15-22,1 0-45,3 2-22,2 1-29,2 2-5,2 3-16,2 2-18,3 4 359,2 2-370,0 3 12,2 3 182,0 1-205,0 3-5,-1 3 5,-3 5 5,-3 3-10,-3 5-6,-3 2-12,-5 4 607,-2 2-606,-6 1-28,-4 16 27,-4-9-5,-6 10-708,-2-13 713,-6 1 1,-12 11 28,5-11 30,3-8 0,-1-3 15,-4 0 16,-8 1 34,13-12 39,1-4 45,2-3 56,2-1-6,2-5 0,4-3-39,3-4 701,3-3-769,3-2 85,5-10-134,3 5-3387,4-7 3369,3 9-5,2 2-138,2 3 132,3 3 45,13 2-61,-5 3 11,10 4-6,-11 5 6,2 4-6,-2 5-17,0 3 1,-2 2-12,-2 2 0,-1 0 12,8 22-35,-14-16-2208,4 15 2209,-16-20-17,-6 0 5,-7-2-16,-6-2-11,-8-1-46,-6-2-122,-5-1-1165,-26 0 471,11-4-8839,-14-1 9783,27-5 0,17-2 1,9 0-1</inkml:trace>
  <inkml:trace contextRef="#ctx0" brushRef="#br0" timeOffset="103157">20789 14982 27482,'39'-30'191,"-12"15"-186,-47 50-33,-3 5-1965,-6 2 1819,-4 2-156,-2 2-1249,-1 1 559,0 1-1041,2-1 2061,-1 6 0,16-26 0,3-1 0</inkml:trace>
  <inkml:trace contextRef="#ctx0" brushRef="#br0" timeOffset="103778">22247 14881 17798,'2'-9'3601,"-1"2"-2648,6-54-3516,-6 30 2899,3-9 0,-1 1 185,-5 8 476,-2 3-621,-3 6 556,-3 5-692,-2 5-66,-2 4-51,-3 4-28,-3 2 6,-2 5-6,-2 4 1187,-4 6-1198,-1 5-34,-2 4-2786,-2 4 2776,1 4-1,-3 3-1470,2 2 1454,0 0-211,3 1 199,2-1-5,5-1-12,4 0-5,5-2 11,6-2 268,5-3-273,7-3 5,4-3-6,7-3 29,4-5-23,5-4 5,3-4 6,3-4-39,1-6 56,1-4-22,2-7 28,11-16 1574,-11 4-1574,8-14 5,-15 11-28,-2-4 40,-3 0-6,-1 0 11,-3 1 1618,-1 3-1607,-2 2 17,-3 5 11,-2 4 17,-3 5-22,-3 6 363,-2 3-464,-2 4 116,-1 8-94,-2 1 1147,-1 7-1164,-2 0 1,-1 3-12,1 2 6,1 2-34,0 2 231,3 12-382,0-7-543,10 21 118,1-19-865,9 6 215,1-11-718,5-3-1847,4-2-5995,0-4 9269,-1-4 0,-13-6 0,-6-3 0</inkml:trace>
  <inkml:trace contextRef="#ctx0" brushRef="#br0" timeOffset="104035">23078 14721 17619,'0'-7'3613,"0"1"-2156,0 6-797,0 0-156,-15-63-72,7 41-652,-2-13 1,-1 1 505,-1 23 321,0 3-411,-2 2 95,-8 4 120,3 6-299,-6 3-22,4 6-23,-1 3 11,-1 5-296,0 3 252,-7 19-186,8-7 163,-5 14-16,11-12-6,2 0-17,3 0-444,3 0 410,5 1-693,3-3 543,6 0 133,5-4-296,7-1-158,6-2 699,6-3-1107,5-1-3022,7-4 2288,5-2-975,6-3-2250,5-5 4900,-23-6 0,-2-1 0,4-1 0,0 0 0</inkml:trace>
  <inkml:trace contextRef="#ctx0" brushRef="#br0" timeOffset="104419">23842 14616 26194,'-9'-31'207,"1"0"1,-7-19-91,2 50-21,0 1-7,-4 4 12,-2 3-23,-3 5 6,-3 2 0,-3 5-11,-2 2 0,-2 5-3403,-1 3 3374,0 1-4,0 2-530,12-9 1,0 1 505,-8 12-10,-4 10 0,17-15-23,6-2-12,5-1-5,4-2-5,8-1-22,5-3-152,26 6 62,-3-9-633,22 4 532,-5-12 1058,7-3-1112,-26-5 1,1-1-261,2-1 1,1-1-600,2 0 0,2 0 1165,7-1 0,-3 1 0,5-1 0,-1 0 0</inkml:trace>
  <inkml:trace contextRef="#ctx0" brushRef="#br0" timeOffset="104692">24523 14614 24839,'52'-27'-788,"-1"1"0,3 1 0,-4 8-7367,1 19 6739,6 2 1,-21-1 0,-16 0 0</inkml:trace>
  <inkml:trace contextRef="#ctx0" brushRef="#br0" timeOffset="104849">24538 14881 19037,'39'-16'-1837,"1"0"0,-1 0 0,-1 3 1837,-2 4 0,-4 1 0,5-1 0,1 0 0</inkml:trace>
  <inkml:trace contextRef="#ctx0" brushRef="#br0" timeOffset="105434">25480 14501 19372,'3'-7'3243,"-1"1"-2503,-2 6-152,0 0-180,40-63-1802,-21 39 1508,7-12 1,1 1 31,-3 20-12,1 3-44,3 3-34,1 2-6,3 3-27,2 2-2554,1 1 2548,1 4-17,0 3-362,-1 3 362,-1 4 0,-2 3 17,-3 2-45,-4 3 0,-5 3 541,-5 0-580,-5 2 11,-5 0 2914,-5-1-2920,-6 1-5,-4-1 33,-7 0 12,-4 1 16,-5-2 29,-2 0-6,-2-2 72,-13 4-27,11-10 128,-19 4 544,24-15-403,-12 0-146,20-7-6,-2-3-11,12-4 112,4-9-174,2 2-39,6-5 441,7 1-463,3 6 22,5-2-11,-2 9 168,1 3-152,2 2 1,0 1 11,2 5-11,1 2-6,1 4-3397,1 4 3363,0 3-1007,13 15 974,-10-6-730,8 10 719,-11-8-434,-4 0 412,0 1-18,-6 0 2289,-5 0-2372,-4-2-62,-10 0-129,-7-3-1210,-30 7-722,1-10 2257,6-7 0,0-1 0,5-4 0,-2-2 0</inkml:trace>
  <inkml:trace contextRef="#ctx0" brushRef="#br0" timeOffset="107041">15670 16560 19417,'-7'-44'972,"0"-1"1,0 4 0,-2 6-569,-10 12-817,-4 2 693,-1 5-34,-4 5-33,0 5-45,-3 5-39,-2 7 0,-1 5-6,-1 10-14,9-2 0,1 1-30,-13 15-1948,13-12 0,1 1 1914,-6 12-9,10-10 0,1 0 113,-9 15-146,11-14 0,0 0 8,-1 10-11,0 1-17,4-3 0,1-1-87,4-2 93,3-3 2633,3-4-2633,1-4 1118,5-3-1090,2-5 5,5-3 18,3-6-1,5-4-6,2-6 508,7-5-485,4-9-128,3-4 128,3-5-2550,3-4 2550,0-2 14,-13 8 1,2-1-405,-2 0 1,-1 1 389,0-1 0,-1 0 72,13-17 7,-19 19-1,-3 5-11,-4 3 29,-4 5 275,-2 3-265,-3 4 2320,-2 3-2381,-1 2 1246,0 0-1341,-2 8-1,-1 0-16,-2 8 17,0-2-6,0 3-17,1 1-28,-1 2-17,2 0-44,1 2-51,0-1-78,3 2-129,3-1-174,4 1-280,6-1-464,6-1-1149,7-2-4050,6-1 6481,11-1 0,-20-9 0,1 0 0</inkml:trace>
  <inkml:trace contextRef="#ctx0" brushRef="#br0" timeOffset="107308">16479 16540 24251,'-4'-40'349,"1"0"0,0 3 0,-3 9-108,-6 21-50,-3 3-23,-2 2-34,-1 3-16,-4 3-12,-2 4-11,-3 5 45,-17 11-112,9-2-2224,-12 8 2224,16-6-6,1 0-2311,4 2 2289,2 2-17,5 0-166,3 1 138,4 0-27,4 1-29,4-1-28,3-1-61,7-2-85,5-2-78,8-2-123,4-3-936,28-1 388,-8-8 765,-11-4 1,1-3-1814,20-2-1072,6-6-5123,-3 0 8267,-6-4 0,-23 5 0,-11 1 0</inkml:trace>
  <inkml:trace contextRef="#ctx0" brushRef="#br0" timeOffset="107570">17308 16362 17613,'-2'-3'4526,"1"1"-566,1 2-3753,-68-23-2779,38 21 2639,-12-7 1,-1 2 55,12 19-17,-2 4-33,-3 2-2594,-17 15 2555,14-6-28,-11 10 1001,19-8-1024,-3 11 28,12-8-33,0 7-12,15-12-123,5 11 34,7-11-51,6 8-83,5-15-113,6-2-207,4-3-224,5-3-364,4-4 157,7-3-2867,6-2-5003,-1-3 8878,-3-2 0,-20 2 0,-10-2 0</inkml:trace>
  <inkml:trace contextRef="#ctx0" brushRef="#br0" timeOffset="107787">17999 16495 23947,'50'-37'-508,"1"0"1,-3 2-1,-3 9-915,8 17-1371,2 1 1772,-22 5 1,-2 0 0,2 0 0,0 1 0</inkml:trace>
  <inkml:trace contextRef="#ctx0" brushRef="#br0" timeOffset="107959">18065 16747 23558,'-40'13'349,"0"-1"0,0 1 1,16-6-322,27-9 496,6-3-547,7-4 328,8-2-846,10-2 0,5 1-775,14-6-553,-7 4 0,1 0 1869,-10 4 0,-4 1 0,4-1 0,0 1 0</inkml:trace>
  <inkml:trace contextRef="#ctx0" brushRef="#br0" timeOffset="110008">19667 16406 20901,'-16'-47'760,"-1"0"0,2 5 0,4 5-396,10 12-241,6 7-39,4-2-17,6 9-5,5 1-17,6 3-6,6 1-11,5 1-1036,-5 3 0,1 0 1008,22 0-3,-17 1 0,-1 0-8,19 4 0,-1 2-111,-1 3 105,-1 5-16,-3 1-15,-17-1 1,-1 0-9,13 8-1429,6 7 1429,-27-7 0,-9-1-602,-10 11 664,-11-9 1134,-9 8-1089,-7-11 10,-4-1 18,-2-2-7,-1-4 7,-1-2 5,0-2 22,3-3 23,0-1 22,4-2 34,1-2 526,3-1-487,3-3-16,3-1-28,3-3 1629,4 1-1680,3-3 910,2 0-939,2-2-21,2 0-23,3 1-11,4 0-17,4 3 0,2 0-17,2 2-3392,1 2 3392,2 2-16,2 2 21,1 3-4,0 2-24,2 3-10,0 4 0,1 2 5,2 3-326,1 3 348,2 3-16,0 2-6,-1 1 12,-2 1-18,-5 0 3232,-4 0-3237,-7 0-6,-5-3 12,-10 8 16,-8-10 0,-10 4-5,-5-11-11,-6-3-3254,-3-2 3209,-3-3-1981,-1-2 1846,-1-2-910,0-2 597,0-3-518,1-2-630,2-5-4521,3-5-2873,7-2 9057,6 0 0,11 7 0,4 3 0</inkml:trace>
  <inkml:trace contextRef="#ctx0" brushRef="#br0" timeOffset="110259">21572 16115 26934,'-29'25'14,"0"0"1,2-1 0,6 0-31,13 18-681,4-9 1,1 2 556,-1 19-424,2-17 1,1-1 250,3 14-163,4 0-323,4-15 1,3 1-2697,11 18 2697,-6-19 0,2-2-2126,14 11-3729,2-5 6653,5-1 0,-19-18 0,-1-4 0</inkml:trace>
  <inkml:trace contextRef="#ctx0" brushRef="#br0" timeOffset="110442">21373 16469 18087,'-54'-13'220,"0"1"1,6 2-1,8 1-186,19 3 1609,9 3-1676,5-1 634,11-1-629,7 0 0,12-2-2697,9 0 2697,10 0 0,8 0-37,9 1 65,-28 4 0,1-1-6,2 1 1,1-1-32,1 2 1,0-1-63,1 1 1,1-1-123,0 2 0,0-1-213,0 1 0,1-1-773,-2 1 0,1 0 1207,6 0 0,-2 0 0,2 0 0,-2 0 0</inkml:trace>
  <inkml:trace contextRef="#ctx0" brushRef="#br0" timeOffset="110975">22607 16246 19675,'-3'-6'3349,"0"2"-2117,3 4-834,-22-61 111,16 23-740,-5-2 1,2 2 382,13 2 185,4 15-247,4 2-29,2 2 7,11-1-29,-4 7 81,9-1-98,-6 9-583,2 1 573,2 3 325,2 3-354,0 3-276,3 4 265,-1 3 17,14 13-6,-13-3-11,8 12 11,-17-8-56,3 17 28,-9-10-61,0 11-101,-12-2-733,-6-10 867,-6 8-2800,-5-15 2839,-5-1-16,-19 6 117,12-15 1,-13 4 22,19-17 168,-6-2-130,6-5 12,-2-1 1043,4-13-1049,7 2 40,1-16-90,7 11-17,5-5-5,4 8 3281,8-3-3304,-2 6 519,14-3-474,-1 11-62,-1 1 28,10 8-27,-14 2-18,8 7 23,3 11-11,-7-2 0,8 10 0,-4 6-390,-8-9 345,7 19 11,-18-10-39,-18 15 39,-8-18-805,-35 6 749,13-26-33,-17 0-40,12-8-364,-21-5-78,16-4-515,-11-5-2073,23-4-6655,7-1 9154,6 1 1,11 5 0,4 3-1</inkml:trace>
  <inkml:trace contextRef="#ctx0" brushRef="#br0" timeOffset="111268">23973 16170 22556,'47'-23'-552,"0"0"0,0 0 1,3-7-1,-1 7-499,9 19 0,1 9-885,-10 0 1,-3 1-256,-10 0 0,-1 1-616,12 3 1,-3-1 314,8 5 2692,-10-2 0,-20-6 0,-11-3 0</inkml:trace>
  <inkml:trace contextRef="#ctx0" brushRef="#br0" timeOffset="111426">24297 16372 24721,'47'-27'-3221,"2"5"-970,-2 18 4191,12 1 0,-28 1 0,1 1 0</inkml:trace>
  <inkml:trace contextRef="#ctx0" brushRef="#br0" timeOffset="111822">26105 15781 24593,'-53'-15'229,"0"-1"1,4 3 0,6 6-932,7 14 842,-1 7-17,-1 3-33,-1 4-564,0 4 536,-1 5-6,2 2 0,-1 4-34,3 2-22,3 2-5,4 2-1,5 1 28,6 0-33,5-1 369,6 0-374,10 16 38,6-14-2513,10 12 2502,6-19-11,7-2 199,6-4-211,6-2 7,4-3-23,3-4 17,2-4-1133,-1-4 1156,-2-6 27,10-6-10,-22-7 39,9-13-52,-33 1 2283,-2-9-2271,-13 5-11,-7 1 27,-22-13-44,-3 9-387,-20-8 398,3 12 1,-9 2 435,26 10 0,0 0-475,-2 2 0,-1 0-36,-3 2 0,1 0-96,-3 2 0,1 0-1408,-2 1 0,0 1 730,-1 1 1,-1 2 837,-6 1 0,2 0 0,-3 2 0,1 1 0</inkml:trace>
  <inkml:trace contextRef="#ctx0" brushRef="#br0" timeOffset="113738">6275 17571 16913,'5'-9'1859,"-1"2"-878,-4 7 839,0 0-694,-10-62-739,1 41-606,0-15 0,-1 2 482,-7 20-39,-1 1-44,-1 2 169,-1 2-204,0 3-10,0 2-18,-1 3-16,-1 4-17,0 2-22,-1 5-12,-2 3-797,-2 4 786,-1 2-6,0 2 1,0 1-28,2 1-6,1 0-12,5 0 1,4 1-119,5 0 96,5 9 12,9-9 16,5 7 6,9-9-11,4-2 6,4 0 16,4-1 0,4-1-5,4 0-41,2 0 1,2-1 1,1 0-7,0-1-4,-3-1-7,9 5 40,-17-6-11,1 4 22,-33 11 5,-8-11-5,-17 14 11,-6-16 90,-5 2-129,-4 0 109,-5 1-126,0 0-62,11-7 1,1 1 206,-17 6-372,18-8 0,1-2-724,-4 0-1917,5-6-6178,9-4 9091,7-2 0,8 0 0,4 0 0</inkml:trace>
  <inkml:trace contextRef="#ctx0" brushRef="#br0" timeOffset="113963">6953 17140 21769,'1'-8'2325,"0"2"-1877,-1 6 549,0 0-969,-34 68-3107,23-34 3067,-7 10 1,1 2-50,14-8-166,3 2 14,-1 1-218,2 0-370,2 2-705,3 0-2573,1 1-5072,1-4 8798,-2-6 1,-3-17 0,-1-6 0</inkml:trace>
  <inkml:trace contextRef="#ctx0" brushRef="#br0" timeOffset="114940">6870 17788 17805,'-42'-35'177,"1"-1"1,3 4-1,10 6 2330,20 17-2474,5 1 1095,4 0-1150,5 0 657,6 0-685,6-1-17,7-1-34,5-1-45,6 0 1690,6-1-1745,3-1-3217,5 0 3160,1 0-55,3 0-71,0 2 110,-1 1-548,-1 0 699,-5 0 50,-3 1 55,-5-1 79,4-3 35,-16 2 357,3-4-117,-21 8 2885,-4 1-2896,-6 4 87,-3 1-126,-4 1 898,-3 0-366,-19 10-38,9-3-623,-13 9-56,15-5-28,1 1-23,2-1-22,2 1-28,4-1-5,2-1 5,4-1 0,3-2 28,3 3-23,3-3 1,5 1-12,2-5-16,2 0 11,10-6 22,-4-2 6,9-4-17,-8-2 0,1-1-12,-1-2 12,0-2 23,-2-1-3398,-3-2 3425,-3-1-5,-3-1 134,-2-13-73,-5 7 34,0-8-5,-5 9-6,-2 4 22,-2 1-11,-1 4-11,-2 4-12,-1 2-27,-2 5-34,-2 3-17,-1 2 3370,-3 5-3409,-2 3 5,-10 15 1,7 0 11,-7 10-6,12-4 11,3 2-33,2 2-11,2 0-3261,3 1 3232,3-1-1093,5 13 976,4-11-257,6 8 28,6-14-824,20 8 240,-3-10-217,18 4-225,-7-14-195,4-5-1207,4-6 820,3-3 89,0-6 432,1-3 633,-4-6 667,-5-3 806,-6-2 532,-8-2 1231,-8-1-520,-7-1-1755,-7-1 1514,-4 0-301,-5-1-193,-1 1-262,-1 2 1317,0 2-1574,-2 2 688,-2-6-996,1 10 2563,-2-2-2603,2 12 1289,1 2-1529,0 3 794,2 9-834,0 3 23,0 9 16,-2 15-10,0-3-18,-3 14-278,-1-9 301,-3 2-933,0 2 921,-2 1-10,-1-1-51,1 0 39,0-1 6,0-2-6,2-1-11,0-4-6,1-3-10,1-6 32,2-6 7,1-7-18,0-9 1,1-8 56,1-8 246,1-9-252,1-6-11,0-7 0,2-8-667,1-9 1,2-3 649,-2 18 0,0-1 14,2-23 0,0 0-6,-1 22 1,-1 3 2,1-2 0,-1 1 8,1 0 1,0 0-505,1 1 0,-1 1 507,6-29-624,0 5 614,2 7-1,1 5 0,9-7-11,-3 16 11,6-3-2091,-5 18 2080,0 5-6,1 4 1241,0 5-1235,1 3 16,0 3-16,2 5-5,0 3 5,1 6-23,0 3 35,0 4-18,0 2-22,7 16 28,-10-9 0,2 11-11,-15-12 11,-5-1-6,-6 2-22,-6 0 0,-6-1-22,-9 0-45,-4-1-29,-6-3-1494,-1-1 1434,-4-3-63,0-4 1860,0-2-3473,-14-3-1053,15-5-6670,-6-3 9583,24-4 0,9 1 0,5-2 0</inkml:trace>
  <inkml:trace contextRef="#ctx0" brushRef="#br0" timeOffset="115189">8755 17356 23465,'42'-42'-546,"0"1"1,-2 2 0,-2 8-631,7 14-824,3 1-2738,0 0 4738,6 2 0,-26 6 0,-1 2 0</inkml:trace>
  <inkml:trace contextRef="#ctx0" brushRef="#br0" timeOffset="115572">9612 16807 21103,'0'-4'5439,"0"0"-4112,0 4-1299,-35-2-56,23 14 28,-26 3-11,33 15-1,1 2-4217,0 2 4218,2 1 6,1 0 490,1 1-491,2-2-33,3-2-68,14 10 57,-1-13 22,12 5 17,-5-17-23,15-3 40,-10-8 5,6-2 23,-13-10-34,4-12 39,2-14 28,-3-1 3167,-2-4-3161,-2-2-39,-5 9 576,6-6-548,-9 14 5,0 5 0,-4 3-11,-2 6 6,-2 4-6,-3 2 56,-2 14-51,-1 0 7,-3 15-1,-2-1-524,-5 5 474,-2 3-17,-2 4 35,-2 2-47,0 2-16,0 1-23,1 1-1968,2 2 1818,3 0-292,4 0-1738,4-13 0,2 0-7600,3 12 9165,2 10 1,-1-38 0,-2-7 0</inkml:trace>
  <inkml:trace contextRef="#ctx0" brushRef="#br0" timeOffset="116789">18217 2532 22853,'-58'-8'666,"18"-6"-436,64-10-1,9-4 1,11-3-2915,-17 13 0,1 0 2780,5-2 1,2-1-26,5-1 0,2 0-220,5-3 0,2 0 192,5-2 0,3 1-27,-18 7 0,2 1 0,4-2 97,4-2 1,5-2 0,1 0 0,-3 1-412,5-2 1,-1 1 0,3-1 369,-14 5 1,3-1 0,2 0-1,-2 1 1,-2 0 13,0 1 1,-2 0-1,-1 1 1,1-1 1,2 1 0,-1 0 0,1-1 1,3 0-25,5-2 0,3-1 1,1 0-1,0 0 0,-3 1-66,1 0 1,-2 2-1,0 0 1,2-2-2,0 1 0,3-1 1,0 0-1,-1 0 1,-3 2-55,-4 2 1,-2 0-1,-2 2 1,1-1 47,-1 0 1,-1 1-1,1-1 1,-1 1 10,12-4 0,-1 0 0,3-1-137,-5 2 0,3-1 0,-1 0 0,-4 1-59,0 0 1,-3 2-1,5-2-1360,-6 1 1,5-1 0,1-1 0,-3 1 0,-7 3-3174,9-3 1,-5 1 4675,-2 1 0,2-1 0,-12 4 0,-14 5 0,-11 4 0</inkml:trace>
  <inkml:trace contextRef="#ctx0" brushRef="#br0" timeOffset="120119">14215 17931 25068,'-26'-54'95,"7"13"-11,28 65 0,-1-4-16,4 9-1,-3-3-865,0 2 842,0 2-4,-1 2-7,1 0-44,-1-2 22,1 0-11,-1-5 32,3-3 7,1-5 112,10-4-33,-5-6 50,7-9 129,2-17-202,-5-3 0,8-16-6,-11 11 1,-1-1-1029,12-18 964,-11 15 0,1-1-14,-1-2 1,0 2 10,8-18-17,-9 19 1,-1 0 11,14-23-709,-9 17 675,5-4-28,-12 21-28,-2 7-72,-3 6-12,-2 3-285,1 9 1655,-2 3-1594,3 7-101,0 3 956,2 1-1235,2 2-175,4 1-162,3-1-363,3 0-819,2-1-807,4-1-503,2-3-4310,3 0 7900,6-1 0,-19-7 0,-1-1 0</inkml:trace>
  <inkml:trace contextRef="#ctx0" brushRef="#br0" timeOffset="120723">15370 17787 12825,'1'-6'8233,"0"1"-7455,2-24 1,-2-5-241,0 7-2042,1-13 0,-1 2 1902,-2 13-68,-2 2 674,0 2-696,0 3-22,0 2 586,0 6-676,0 2-56,-1 4 45,-13 10-135,3 3 12,-12 10 1843,5 0-1866,-2 6 0,-2 3-1157,0 3 1174,-2 3 5,3 3-276,0 0 255,3 0-46,-1 12 17,10-14-5,0 7 16,10-18-39,4-4 17,4-3 0,13-2 23,-1-6-1,11-3-5,-3-6 39,3-5-45,3-4 6,0-4 988,1-1-988,-2-4 329,-1 0-250,6-13-475,-11 6 435,3-10 11,-14 10 101,-2-13-107,-6 10 29,0-8 16,-5 16 1,-1 4-1,-1 4 422,-1 4-483,-2 4 33,-2 4-50,-1 5 432,-1 5-471,-1 5 11,0 4 34,-2 2-1,0 3-619,1 2 586,0-1-17,1 1 0,2-1-14,1 0 9,2-2-6,1-1 11,3-3-11,0-2 73,7 1-39,0-8-1,9-1 6,0-7 6,4-5-6,6-4 204,3-5-204,7-5-5,3-4-646,-8 3 0,0-3 624,18-13 16,-18 11 0,-1-2-12,10-14 29,-3-3-6,-7-1 1,-1-3-12,-11 18 0,0-2 22,9-16 0,-2 1 18,-2-3-29,-4 4 17,3-10-11,-10 18 16,0-3-33,-9 22 28,-2 4-5,-1 7-18,0 1 46,-2 5 297,-2 4-354,-3 6 1407,-1 5-1389,-3 6-12,-2 4 11,-2 4-966,-1 4 961,-2 1-1,-1 3-5,0 1 0,-1 2-11,0 1-73,2 3 0,5-6 0,2 2-118,-1 9-572,3-11 0,3-1 102,10-2-432,5-1-1313,10-1-8,8-2-3562,10-2 5987,14-1 0,-23-13 0,1-2 0</inkml:trace>
  <inkml:trace contextRef="#ctx0" brushRef="#br0" timeOffset="120973">16573 17576 25506,'52'-34'-1127,"-2"6"349,-12 26-381,1 0-908,0 2-2576,-1 0-3989,-4 2 7842,-6 0 1,-14-1 0,-6 0 0</inkml:trace>
  <inkml:trace contextRef="#ctx0" brushRef="#br0" timeOffset="121147">16718 17822 25169,'22'-24'-689,"0"0"0,23-17-548,-1 28-1894,3 0 1715,8 1 1,-26 5 0,-1 1 0</inkml:trace>
  <inkml:trace contextRef="#ctx0" brushRef="#br0" timeOffset="121523">18085 17382 21259,'0'-4'3636,"0"2"-1205,0 2-2331,-60-22-10,40 23-48,-14-10 0,1 6-982,21 21 1001,-3 3 107,-14 34-151,10-18 11,0 1 0,2 1-17,4-1 28,-3 11-16,9-16-12,3-2 17,2-3-22,2-4 299,5-3-327,2-2 5,5-4 151,4-4-122,12-4-18,-5-4 62,22-10-22,-16-1 5,9-9 11,-12 3 495,0-2-511,-3 1 28,-1 1 5,-3 0 17,-4 3 73,0-1-124,-7 5-9,-1 1-24,-6 9 0,-4 4 0,-2 5 0,-5 5 0,-2 3 0,-4 2 0,-1 4-3392,-3 2 3392,-1 3-1350,0 2 1350,-1 3-62,3 3-398,1 1-1067,3 3-395,3 2-7909,4-4 9511,3-5 1,2-17 0,2-9-1</inkml:trace>
  <inkml:trace contextRef="#ctx0" brushRef="#br0" timeOffset="122231">19157 18196 19227,'8'-9'2828,"-3"2"-1904,-5 7 1955,0 0-2811,36-31-68,-34 34 0,23-20-68,-43 43-352,-2 1 0,-2 0-543,-6 9-159,5-7 1,0-1 1121,-7 7 0,14-16 0,1-2 0</inkml:trace>
  <inkml:trace contextRef="#ctx0" brushRef="#br0" timeOffset="122824">20520 18138 16098,'45'-37'446,"0"0"0,-4 3 1,-6 4-201,-13 3-56,-3-1-38,0-4 16,-4 0 772,-2-1-777,-4 0 608,-4 1-524,-2 4 690,-4 3-679,-5 4 1472,-12 2-1612,0 8 163,-36 8-186,22 10-22,-23 9-97,25 3 69,0 3-34,1 2-58,2 3 31,1 2 16,3 1 0,3 2 0,5-2-34,3 0 34,5 7 0,7-10 17,6 3 116,9-13-144,5-4 16,5-5 51,35-6-33,-18-6-379,-8 0 1,-1-2 433,5-7-5,-3-3 28,-2-1 850,4-11-755,-12 7 0,3-8 633,-15 12-505,-1-1-167,-6 6-22,0 0 887,-5 8-1016,0 1 323,-1 2-301,-4 7-11,1 0-34,-4 7 51,2 0-28,-1 3 5,-1 0-17,2 1 6,-1 8-22,4-6-79,-1 12-5,3-14-51,2 5-84,2-9-224,4 1-347,4-2-521,5-1-1160,6 0 1645,11-1 0,-16-5 0,2-1 0</inkml:trace>
  <inkml:trace contextRef="#ctx0" brushRef="#br0" timeOffset="123090">21940 17726 20100,'-2'-4'3344,"1"0"-1025,1 4-2134,-68-27-39,40 21-1626,-25-3 0,0 4 1581,22 15-34,-19 11 403,24-4-431,0 1-28,3 3 12,2 1-46,1 3 1,3 2-6,0 2 0,2 1-39,3 1-40,2 0-949,9 23 350,5-20-291,11 16-347,8-27-1021,6-2-962,7-4-2039,6-3 5366,11-1 0,-25-7 0,1-2 0</inkml:trace>
  <inkml:trace contextRef="#ctx0" brushRef="#br0" timeOffset="123334">22659 17792 22814,'-47'-25'226,"-1"0"0,4 2 0,6 8-80,9 19-23,-1 3 79,-13 11-174,10-2-17,-6 9-28,14-3 23,3 3-17,4 3-17,2 1 16,5 2-32,3 0 32,4 0 1,2 0 976,3-2-1027,4-2-56,4-2 371,6-2-864,16 6 180,1-8-837,14 3 557,-2-11-213,6-3-398,7-4-1154,6-2 1986,-24-3 0,-2 0 0,4-1 1,-1 1-1</inkml:trace>
  <inkml:trace contextRef="#ctx0" brushRef="#br0" timeOffset="123814">23415 17916 24441,'40'-25'-542,"0"0"1,-1 2 0,-1 6-1084,19 16-7889,3 0 9514,-23 1 0,-4 0 0,4 0 0,-1 0 0</inkml:trace>
  <inkml:trace contextRef="#ctx0" brushRef="#br0" timeOffset="124005">23415 18120 22263,'-3'0'1904,"1"0"-1529,2 0-370,65-43-2105,-28 28 2024,8-10 1,2 1-1369,2 14 766,4 0-537,3 2-1938,4 0-5820,-5 1 8498,-7 1 0,-23 3 1,-10 2-1</inkml:trace>
  <inkml:trace contextRef="#ctx0" brushRef="#br0" timeOffset="124415">25348 17516 25427,'-49'-19'207,"-1"-1"0,4 2 1,7 9-96,11 21 0,-2 4-6,-5 5-3755,-4 6 3744,-5 4-11,-3 6-36,11-5 0,0 2-29,8-8 1,-1 1-18,-7 10 1,0 1-6,12-11 1,3 0 4,0-1 1,1 1-3,-12 26 352,5-1-352,10-2 0,7-4-11,7-3 6,10-5-7,4-4-44,25 6 34,-3-14 11,17 2-12,-8-15 18,1-5 5,2-4 5,-1-2 7,-3-3-1,-3-4 28,-5-5-5,-4-4 38,-6-4 1,-6-3-11,-6 0 5,-6-2-11,-3-1 6,-10 1 719,-6-1-742,-10 2-39,-8 1 0,-8 4-311,-6 3 311,-7 4 1072,-4 3-1151,-4 4-758,15 3 0,-2 2 125,12 0 1,-1 0-2087,-11 3 1,0 0 2797,10 2 0,5 0 0,-5 0 0,3 1 0</inkml:trace>
  <inkml:trace contextRef="#ctx0" brushRef="#br0" timeOffset="126244">27033 17293 16925,'16'-49'410,"0"0"0,0 0 0,-2 6 0,0 0 1,-1 5 238,1-2 1,-2 7-359,1-4-78,2-6-34,-13 38 1432,-4 6-1219,-11 20-129,-2 4 48,-6 9 0,-1 5-756,5-9 0,-1 1 568,-9 15 0,0 2-952,4-7 1,-1-1 895,-1 4 1,-3 3-31,0-1 0,-3 3 1,2-1-523,4-9 0,2-1 0,-2 1 470,-7 12 0,-2 3 0,1-4-2,8-10 0,2-3 1,-1 0-1,0 2 0,-1-1 0,1 0-434,1 1 1,-1 0 0,1 0 422,-1-1 0,1 1 0,0 0-31,-8 13 0,0 4-1131,3-4 1,0 4 0,3-4-2324,1-2 1,2-2 830,3-4 0,-1 1 1,5-6 2681,-1 11 0,8-24 0,4-11 0</inkml:trace>
  <inkml:trace contextRef="#ctx0" brushRef="#br0" timeOffset="126806">27750 17908 17964,'20'-52'636,"0"0"1,-2 3 0,-4 6-116,-6 6-40,-3 2 889,-2-7-1085,-4 14-61,-6-3-67,-4 16 614,-5 3-682,-4 3-21,-4 4 323,-4 3-295,-19 9-51,8 2-72,-14 8 66,15 1-5,0 2 5,2 2-22,2 2-6,5 2-39,3 1-5,4 2 16,4-1-6,4 0 349,6 0-343,3-2-6,3-2 23,5-3 6,11 4-3123,1-8 3106,10 0 16,-2-11 56,2-2-50,2-3 11,1-4 18,0-1 16,0-5 0,-2-3-17,0-2 11,-3-2-139,-1-2 184,-2 0 34,-2-1-6,-1 1 28,-3 0 3073,-2 2-3040,-1 1-16,-2 3 808,-2 1-931,-3 6 22,-1 0-22,-4 8 207,-3 2-263,-2 3 11,-4 5-5,-2 2 27,-2 4-44,-1 1-12,-1 4 0,0 0-22,2 1-5,0 1-51,4 0-107,1 0-145,3-1-252,3 0-420,2-1-566,4-3-1910,3-1 3512,7-1 0,-6-9 0,2-1 0</inkml:trace>
  <inkml:trace contextRef="#ctx0" brushRef="#br0" timeOffset="127074">28426 17609 22601,'-49'-13'69,"1"0"0,3 0 0,7 10 417,3 30-475,10-4-2523,-14 22 2467,21-17 1,-2 11 966,11-13-995,4-1-39,2 0-336,13 8 72,0-8 303,13 4-588,0-11-168,4-2-224,5-2-431,3-2-506,5-3-2653,3-2-3115,-2-2 7758,-4-2 0,-18-2 0,-7-1 0</inkml:trace>
  <inkml:trace contextRef="#ctx0" brushRef="#br0" timeOffset="127923">28996 17549 9072,'4'-5'6492,"-1"1"1467,-3 4-7349,29-54-403,-22 40-61,21-41-40,-31 55-33,-2 1 22,-4 3 0,-5 4 6,-2 6-17,-4 4 6,-4 3-17,-3 5-6,-3 2-17,-2 4-860,-1 3 838,-1 1-34,1 1 0,2-1-16,6-2-17,7-2 16,8-4-140,12 9 40,9-11-3493,27 12 3173,-3-20-257,19 1-947,-10-13-1260,3-2-6145,-3-3 9052,-7-2 0,-18 0 0,-8 0 0</inkml:trace>
  <inkml:trace contextRef="#ctx0" brushRef="#br0" timeOffset="128166">29399 17438 24559,'50'-33'-426,"-2"5"-89,-15 22-342,6 0-3078,3 2 468,4 2-5295,-4 1 8762,-5 1 0,-19 0 0,-7 0 0</inkml:trace>
  <inkml:trace contextRef="#ctx0" brushRef="#br0" timeOffset="128359">29512 17641 25853,'48'-26'-663,"0"-1"0,-3 3 0,-2 5-1169,10 9-5134,4 1-2214,-2 2 8735,-7 0 1,-22 4 0,-11 1 0</inkml:trace>
  <inkml:trace contextRef="#ctx0" brushRef="#br0" timeOffset="129743">30466 17565 22128,'17'-44'690,"0"-1"0,0 0 1,6-16-1,-4 13-393,-11 30-73,-3 5-44,0 4-46,-2 3-28,-2 3 62,1 2 6,-2 16-101,0-2-12,-3 15-27,-5 12-40,-2-7-10,-6 14-35,1-11-338,-4 0-98,-11 20-1046,6-14 1169,8-14 0,2 0-918,-3 10-1900,6-1 2450,5 2 0,2-19 0,4-1 0</inkml:trace>
  <inkml:trace contextRef="#ctx0" brushRef="#br0" timeOffset="130078">31083 17553 20869,'17'-48'642,"-1"-1"0,-1 6 1,-4 6-240,-8 16 854,-1 5-982,-2 4 242,-2 4-343,-2 4 94,-4 2-190,-5 4-16,-2 4-12,-6 4 34,-4 5-2882,-4 4 2860,-1 2-396,-1 2 395,-10 15-21,13-8-569,-7 9 557,18-12-23,1 11-5,9-10 0,3 6 0,9-13 23,7-1 16,5-2-11,7-3 17,5-4-51,4-2 23,4-4 2951,2-2-2812,16-6-60,-15-3 119,-7-5 1,-1-3-43,-5-5-2480,9-22 2402,-27 18-34,-2-8 579,-9 9-600,-4 1-18,-3 1 6,-4 2-22,-1 2-12,-2 3-28,0 2-190,-7 1-162,6 4-499,-4 0 2205,8 4-1320,-2 0 0,9 2 0,-1 0 0</inkml:trace>
</inkml:ink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93A9DF-4E30-2695-6EAA-5D62B0143E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713BB3-3B05-5654-0E6C-D6A22AB966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FA3CBC-ADEF-DE3D-A1F9-2C8F94DEEE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40FEC-FF22-6E40-BFF5-20A6876C24AF}" type="datetimeFigureOut">
              <a:rPr lang="en-US" smtClean="0"/>
              <a:t>9/17/25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C97186-C40E-3F14-52A0-DBEA92A6C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5E3715-BD5C-92A5-F834-ED3E7DED3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29102-24EF-9946-94D1-EE26DD0DC5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8163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6B915-87C7-19F2-937C-B7618A5511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8EBDF4-BA30-1037-778E-CC7C563573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1AC57-19C5-74EA-134F-D54C74E97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40FEC-FF22-6E40-BFF5-20A6876C24AF}" type="datetimeFigureOut">
              <a:rPr lang="en-US" smtClean="0"/>
              <a:t>9/17/25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25C7C-1C1B-6179-C584-723A9EB6ED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B99E11-303D-8E39-0B16-312E8A9E1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29102-24EF-9946-94D1-EE26DD0DC5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0526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8FDC99-FEA3-98C6-F0BC-24D7071FA9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62518E-4D62-E8D2-5A75-C70A96A4EC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00B019-5773-B2CA-70B7-144A45759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40FEC-FF22-6E40-BFF5-20A6876C24AF}" type="datetimeFigureOut">
              <a:rPr lang="en-US" smtClean="0"/>
              <a:t>9/17/25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6AFDE1-C76D-93A7-AEFE-A44BFED7B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902792-8215-193C-12A9-349476EDD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29102-24EF-9946-94D1-EE26DD0DC5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959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765A8-419F-DE34-C104-2753F0811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B54731-C1A3-8CCB-D653-CC1DD25B39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6EF429-4BC8-51F6-F266-87241C4CD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40FEC-FF22-6E40-BFF5-20A6876C24AF}" type="datetimeFigureOut">
              <a:rPr lang="en-US" smtClean="0"/>
              <a:t>9/17/25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3D40DE-CC09-13EB-2614-57FAA75910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7F4293-1EE6-0FBF-386D-2CBF0BC21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29102-24EF-9946-94D1-EE26DD0DC5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4559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D4852-5981-8CAD-EE12-BC0D32D748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885D87-E8C5-FB5B-35E2-27B9F7C736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68251A-CF07-B623-6BCA-A58EA9625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40FEC-FF22-6E40-BFF5-20A6876C24AF}" type="datetimeFigureOut">
              <a:rPr lang="en-US" smtClean="0"/>
              <a:t>9/17/25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9ABBF3-AE42-06DB-C9CA-F538802C64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D36FB1-91B7-0BB4-C6CD-9F3ED2E26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29102-24EF-9946-94D1-EE26DD0DC5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0556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ED4F6-783E-4E31-60E0-7956F2371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453604-53B2-0263-ED83-A867CB3027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503621-6B26-29BE-25B5-B8B67FCA01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22FC8F-3E6F-E12E-E731-EA3160463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40FEC-FF22-6E40-BFF5-20A6876C24AF}" type="datetimeFigureOut">
              <a:rPr lang="en-US" smtClean="0"/>
              <a:t>9/17/25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7902C3-9732-C252-BBB3-9C3E00642F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9E9639-867D-C6E8-F097-9F95844FB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29102-24EF-9946-94D1-EE26DD0DC5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7106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8AE6D-6788-6D78-2285-FD1952278B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365C08-72CD-4FE4-C7A7-CEA7B8E11A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DC465D-EBC2-08CA-B54D-298A5DE308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AC91B7-44C9-0498-37E4-A322C1DAFE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BCF6F6-3D00-1A67-F64D-56E0E8FAA0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77228F0-FE9E-1895-D56D-8176868B1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40FEC-FF22-6E40-BFF5-20A6876C24AF}" type="datetimeFigureOut">
              <a:rPr lang="en-US" smtClean="0"/>
              <a:t>9/17/25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3D8E954-1BE7-B26F-8457-ECF18B13A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8C01DE2-B521-94BB-DD5E-A7DDD1926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29102-24EF-9946-94D1-EE26DD0DC5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038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E8DC9-0C0C-8025-F784-668943313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DC4A46-1023-F2A0-8135-BA565DD340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40FEC-FF22-6E40-BFF5-20A6876C24AF}" type="datetimeFigureOut">
              <a:rPr lang="en-US" smtClean="0"/>
              <a:t>9/17/25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ECFC15-25CB-C979-7D75-19A40DB40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2838C5-B655-2BFD-2DB3-70E913696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29102-24EF-9946-94D1-EE26DD0DC5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6740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3D1BE6-CD55-20C2-87F3-1FAE3164DF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40FEC-FF22-6E40-BFF5-20A6876C24AF}" type="datetimeFigureOut">
              <a:rPr lang="en-US" smtClean="0"/>
              <a:t>9/17/25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DF4C53-44D0-07EF-6760-07E62C5F5B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1F5A94-6672-BA70-FF80-3E0F77D23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29102-24EF-9946-94D1-EE26DD0DC5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541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074AD-52B8-D40B-8A9F-1A8ED5BF3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7CF1F9-3B99-E992-57DB-6F3E2E07E9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0F25F3-8ED2-24E5-D88C-F60A68ADFB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8777E0-E32E-A8F5-6301-F11ACD3E9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40FEC-FF22-6E40-BFF5-20A6876C24AF}" type="datetimeFigureOut">
              <a:rPr lang="en-US" smtClean="0"/>
              <a:t>9/17/25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CE4F5F-BD22-03A6-F6DE-2A2434745A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477C9B-2A47-D787-BF25-DB6D8EFEE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29102-24EF-9946-94D1-EE26DD0DC5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0323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C5A2A-8263-77D0-0468-2A32406207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343EA89-2048-956F-6060-94334210DAD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781550-581D-0152-19F9-9CB03BCBCB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6CBD11-0CC9-40E9-5204-1A436888DB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40FEC-FF22-6E40-BFF5-20A6876C24AF}" type="datetimeFigureOut">
              <a:rPr lang="en-US" smtClean="0"/>
              <a:t>9/17/25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E8AB8B-1AF7-D854-58ED-EBA654D22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A30B51-EE87-1BA2-CF39-BA897536D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29102-24EF-9946-94D1-EE26DD0DC5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9972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EE1BABC-FD36-7575-53F6-59335A743A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21B765-A5FE-5ECB-C3ED-1C8CF1A642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6463DE-B96C-B904-3B89-4B6D691F222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3B40FEC-FF22-6E40-BFF5-20A6876C24AF}" type="datetimeFigureOut">
              <a:rPr lang="en-US" smtClean="0"/>
              <a:t>9/17/25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F44F2A-AB17-3691-E833-E69E57A1E6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7310C8-2442-1F39-4957-379E1E7988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8729102-24EF-9946-94D1-EE26DD0DC5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450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285E082-53E9-4924-7E10-F985862730E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29E9AA93-DDAE-0EAF-0201-956DBADD0275}"/>
                  </a:ext>
                </a:extLst>
              </p14:cNvPr>
              <p14:cNvContentPartPr/>
              <p14:nvPr/>
            </p14:nvContentPartPr>
            <p14:xfrm>
              <a:off x="540360" y="2246040"/>
              <a:ext cx="4354200" cy="277488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29E9AA93-DDAE-0EAF-0201-956DBADD027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31000" y="2236680"/>
                <a:ext cx="4372920" cy="2793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102512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096432D-7A9B-82C0-84BF-2E00035504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C79AEF3-579E-F2E6-4C86-AAA416D1A4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CFFF96E2-BB7F-3465-1457-B71B388D1A0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1334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EA93D0D-977E-018C-5A3E-32B01098BD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F82F7A4-B8A1-A4A7-4D16-E7A6A5B77B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3DEA74DA-1D66-F08A-30E1-95B3CBAE0F6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6194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A1A33E3-AE1D-4707-36F0-C4E00C9169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FDBE48F-FC4E-B5E0-4A38-34B47377D7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14597BC2-2787-CAAF-CCDE-B99134BD3C2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5068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18AAE68-048E-C652-7A1C-2716169DB9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F73B093-9DF9-A0AC-9A59-8876964916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CF13A698-7A94-8138-BF2A-F2539F08E6F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0490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3887A21-591B-0104-67B6-81C11965F4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49E7BC4-1738-2253-11D2-EC4491AB06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1237CCAF-CD76-CBC4-1EC5-A91FBA9B279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5870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418E73D-CBD7-871A-3688-ACA0294583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B2BFEB0-7C83-25DA-8989-24FB4BF4B9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D2EB7C83-F208-5779-0B35-4F7ECE5632D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0086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CCD5357-8C32-C6A0-BFA4-88738AAF9D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752ABC6-20D2-653A-465A-C0EE9876B7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5FC238CC-009A-AB57-B25D-BFDF558AC79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3238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0F72776-D4E7-96EC-2C2D-D80C812E21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7AF598B-A840-9AE1-9DFD-B61E25B2B4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A7205FFC-6DF8-3ADD-705C-1DE1C7BAFA2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0282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9E02D9F-056F-135D-F768-6DC0D7B1A2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9D411A6-3625-8289-2E35-54CAD471F4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4322A302-E787-66D9-867A-D5849C553FD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6795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43C206AD-D846-0A2C-DC7A-287334F9937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64433000-122B-E445-7EDB-70C58FA3FD9B}"/>
                  </a:ext>
                </a:extLst>
              </p14:cNvPr>
              <p14:cNvContentPartPr/>
              <p14:nvPr/>
            </p14:nvContentPartPr>
            <p14:xfrm>
              <a:off x="558720" y="234000"/>
              <a:ext cx="5464800" cy="62701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64433000-122B-E445-7EDB-70C58FA3FD9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49360" y="224640"/>
                <a:ext cx="5483520" cy="6288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233833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7BEC913-F49F-9784-E7F6-3F6BB2B96C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563BE9F-A851-4A27-6447-F58EB52042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A30AB1B6-BA43-E14D-9EB9-10975C9FEE7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E5425269-46C2-5C6B-D15E-11F7FFC4BF56}"/>
                  </a:ext>
                </a:extLst>
              </p14:cNvPr>
              <p14:cNvContentPartPr/>
              <p14:nvPr/>
            </p14:nvContentPartPr>
            <p14:xfrm>
              <a:off x="327240" y="486000"/>
              <a:ext cx="9059040" cy="62647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E5425269-46C2-5C6B-D15E-11F7FFC4BF5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17880" y="476640"/>
                <a:ext cx="9077760" cy="6283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735159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A9D1A9C-827E-82F3-33A0-09FF63FA56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8FC7215-9B93-48F7-61EE-366B2656A7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0E053EEA-468E-6B07-7FE9-9161E803DC4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A22E5CEF-B3BF-1889-0171-8A108B16AF59}"/>
                  </a:ext>
                </a:extLst>
              </p14:cNvPr>
              <p14:cNvContentPartPr/>
              <p14:nvPr/>
            </p14:nvContentPartPr>
            <p14:xfrm>
              <a:off x="1117080" y="196200"/>
              <a:ext cx="7832160" cy="49046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A22E5CEF-B3BF-1889-0171-8A108B16AF5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07720" y="186840"/>
                <a:ext cx="7850880" cy="4923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606885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BD666DB-56A9-19CA-3D09-544F3D1E39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950761F-ECA6-ED36-E89C-D694C892F5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95233DA7-6B0B-8C08-8D24-7E16C596783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66184F40-90B5-1455-2D6D-16015387B594}"/>
                  </a:ext>
                </a:extLst>
              </p14:cNvPr>
              <p14:cNvContentPartPr/>
              <p14:nvPr/>
            </p14:nvContentPartPr>
            <p14:xfrm>
              <a:off x="264240" y="441360"/>
              <a:ext cx="5099400" cy="51555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66184F40-90B5-1455-2D6D-16015387B59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54880" y="432000"/>
                <a:ext cx="5118120" cy="5174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128207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B7B7B32-5571-3E93-A284-4010FBA629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B0616F0-BFCF-D8BA-ADF4-DAB2736B0B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E6510EDB-D3DF-688B-F815-DE552ECFCF4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141E4AFA-D629-4B74-CB0A-DE1B4C3C0C30}"/>
                  </a:ext>
                </a:extLst>
              </p14:cNvPr>
              <p14:cNvContentPartPr/>
              <p14:nvPr/>
            </p14:nvContentPartPr>
            <p14:xfrm>
              <a:off x="1506960" y="330120"/>
              <a:ext cx="10682280" cy="64281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141E4AFA-D629-4B74-CB0A-DE1B4C3C0C3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497600" y="320760"/>
                <a:ext cx="10701000" cy="6446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356457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B71783B-4E45-DE7C-CEFC-DA40FE9DEE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CDE0214-CF8A-FB4C-B101-B9CE358B49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1BE24CC9-854F-2E90-FBBF-637AB27CDA6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6640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A763816-F31C-313F-AC41-403CFBA508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CE7E451-A350-6A63-4B85-2A778015A6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834AE936-AA52-EE24-F972-0DF9F5259A0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33941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E52BB4A-0A55-B4AE-6B35-4A05B5B090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77489E4-30AF-3BA2-E502-3FED03861B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9DF986A4-FE8C-6280-7A3F-36F2DFC84E5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9042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</TotalTime>
  <Words>0</Words>
  <Application>Microsoft Macintosh PowerPoint</Application>
  <PresentationFormat>Widescreen</PresentationFormat>
  <Paragraphs>0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Office 365</dc:creator>
  <cp:lastModifiedBy>Office 365</cp:lastModifiedBy>
  <cp:revision>2</cp:revision>
  <dcterms:created xsi:type="dcterms:W3CDTF">2025-09-17T13:17:11Z</dcterms:created>
  <dcterms:modified xsi:type="dcterms:W3CDTF">2025-09-17T16:05:15Z</dcterms:modified>
</cp:coreProperties>
</file>

<file path=docProps/thumbnail.jpeg>
</file>